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6" r:id="rId23"/>
    <p:sldId id="287" r:id="rId24"/>
    <p:sldId id="282" r:id="rId25"/>
    <p:sldId id="285" r:id="rId26"/>
    <p:sldId id="288" r:id="rId27"/>
    <p:sldId id="281" r:id="rId28"/>
    <p:sldId id="276" r:id="rId29"/>
    <p:sldId id="277" r:id="rId30"/>
    <p:sldId id="278" r:id="rId31"/>
    <p:sldId id="279" r:id="rId32"/>
    <p:sldId id="283" r:id="rId33"/>
    <p:sldId id="284" r:id="rId34"/>
  </p:sldIdLst>
  <p:sldSz cx="6858000" cy="5143500"/>
  <p:notesSz cx="6858000" cy="9144000"/>
  <p:embeddedFontLst>
    <p:embeddedFont>
      <p:font typeface="Helvetica Neue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80860" autoAdjust="0"/>
  </p:normalViewPr>
  <p:slideViewPr>
    <p:cSldViewPr snapToGrid="0">
      <p:cViewPr varScale="1">
        <p:scale>
          <a:sx n="151" d="100"/>
          <a:sy n="151" d="100"/>
        </p:scale>
        <p:origin x="155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2:30:02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76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45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22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795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55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41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773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56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89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47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6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311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22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care?</a:t>
            </a: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Phylogenetics studies evolution, which is depicted as a bifurcating tree. This tree represents the evolutionary history of 4 primates: human, chimpanzee, gorilla and orangutan. Humans and chimpanzees are sister species because they share a common ancestor (represented by the internal node in the tree).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19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Biology, Linguistics, Forensics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connection between studying bacteria and phylogenetic trees?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25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12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6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0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50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7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13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3777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3624302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2858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17144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280670" y="1076697"/>
            <a:ext cx="6407348" cy="2570279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US" dirty="0"/>
              <a:t>UNDERSTANDING THE EVOLUTION OF BACTERIA WITH MACHINE LEARNING</a:t>
            </a: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362729" y="3817747"/>
            <a:ext cx="6390450" cy="594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US" dirty="0"/>
              <a:t>Naman Kanwar and Harnoor Singh</a:t>
            </a:r>
          </a:p>
          <a:p>
            <a:pPr marL="0" indent="0"/>
            <a:r>
              <a:rPr lang="en-US" sz="1400" dirty="0"/>
              <a:t>Advisor: Daniel Pimentel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8FC61-E880-4D06-91F6-29096D699312}"/>
              </a:ext>
            </a:extLst>
          </p:cNvPr>
          <p:cNvSpPr txBox="1"/>
          <p:nvPr/>
        </p:nvSpPr>
        <p:spPr>
          <a:xfrm>
            <a:off x="521677" y="760169"/>
            <a:ext cx="2409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1630741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40" y="2518582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12" y="2516210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4423A-56D4-4A7F-8C67-1C6748E713E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59CE1-98A2-40AA-9C50-857A2EAACF44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47590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188FAC-F08F-4450-88D1-00053548BDAB}"/>
              </a:ext>
            </a:extLst>
          </p:cNvPr>
          <p:cNvGrpSpPr/>
          <p:nvPr/>
        </p:nvGrpSpPr>
        <p:grpSpPr>
          <a:xfrm>
            <a:off x="118874" y="801899"/>
            <a:ext cx="6580100" cy="2126832"/>
            <a:chOff x="231517" y="815151"/>
            <a:chExt cx="6237867" cy="2010366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D722639-50E7-448F-879E-64014A984B8E}"/>
                </a:ext>
              </a:extLst>
            </p:cNvPr>
            <p:cNvCxnSpPr>
              <a:cxnSpLocks/>
            </p:cNvCxnSpPr>
            <p:nvPr/>
          </p:nvCxnSpPr>
          <p:spPr>
            <a:xfrm>
              <a:off x="2035899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239C23C-8C40-4416-B3D4-C74D537DC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106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4C4EB2B-4C54-42CD-A9B0-2DD1238ED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5864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C74E4EC-2D95-4BA9-BD26-78CDD1C747A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506" y="2331377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D3B83AA-7348-4111-8132-A1FFE5E787B5}"/>
                </a:ext>
              </a:extLst>
            </p:cNvPr>
            <p:cNvCxnSpPr>
              <a:cxnSpLocks/>
            </p:cNvCxnSpPr>
            <p:nvPr/>
          </p:nvCxnSpPr>
          <p:spPr>
            <a:xfrm>
              <a:off x="2112047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5103AD1-F892-4D13-B860-A5DC578ED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7220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F8A225A-96E9-4438-B132-12D6676FA12F}"/>
                </a:ext>
              </a:extLst>
            </p:cNvPr>
            <p:cNvCxnSpPr>
              <a:cxnSpLocks/>
            </p:cNvCxnSpPr>
            <p:nvPr/>
          </p:nvCxnSpPr>
          <p:spPr>
            <a:xfrm>
              <a:off x="1834792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7CA602A-E3EF-4C8F-A857-D8751D3248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658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849671-3038-4C19-A6F0-63C6CEE30EF7}"/>
                </a:ext>
              </a:extLst>
            </p:cNvPr>
            <p:cNvGrpSpPr/>
            <p:nvPr/>
          </p:nvGrpSpPr>
          <p:grpSpPr>
            <a:xfrm>
              <a:off x="1535698" y="1255611"/>
              <a:ext cx="1206144" cy="183357"/>
              <a:chOff x="1535698" y="1255611"/>
              <a:chExt cx="1206144" cy="183357"/>
            </a:xfrm>
          </p:grpSpPr>
          <p:pic>
            <p:nvPicPr>
              <p:cNvPr id="157" name="Shape 113">
                <a:extLst>
                  <a:ext uri="{FF2B5EF4-FFF2-40B4-BE49-F238E27FC236}">
                    <a16:creationId xmlns:a16="http://schemas.microsoft.com/office/drawing/2014/main" id="{D596FDED-5548-4119-84CF-E32EBC53696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Shape 113">
                <a:extLst>
                  <a:ext uri="{FF2B5EF4-FFF2-40B4-BE49-F238E27FC236}">
                    <a16:creationId xmlns:a16="http://schemas.microsoft.com/office/drawing/2014/main" id="{914AA921-BF14-4362-87F5-EAE1F33946F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Shape 113">
                <a:extLst>
                  <a:ext uri="{FF2B5EF4-FFF2-40B4-BE49-F238E27FC236}">
                    <a16:creationId xmlns:a16="http://schemas.microsoft.com/office/drawing/2014/main" id="{EDF9DA9D-4211-48EB-BAB5-16A3EE0AA5E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Picture 2" descr="Image result for panda images">
                <a:extLst>
                  <a:ext uri="{FF2B5EF4-FFF2-40B4-BE49-F238E27FC236}">
                    <a16:creationId xmlns:a16="http://schemas.microsoft.com/office/drawing/2014/main" id="{5EF427FB-CFBF-47A0-BB4D-C47C05D91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CB7B828-AF92-4261-9241-4FFC57B9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00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A8B4447-C6E1-4DA1-8B1D-9E55F1A4E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773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1401D85-BEA5-4DE7-BF47-500041F0B9C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346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A79297D-A2E4-403E-AEED-CEF15B318A6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11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3" name="Shape 113">
              <a:extLst>
                <a:ext uri="{FF2B5EF4-FFF2-40B4-BE49-F238E27FC236}">
                  <a16:creationId xmlns:a16="http://schemas.microsoft.com/office/drawing/2014/main" id="{BD413D9E-4ADB-473D-88B1-8022A984CD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3131611" y="1259131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13">
              <a:extLst>
                <a:ext uri="{FF2B5EF4-FFF2-40B4-BE49-F238E27FC236}">
                  <a16:creationId xmlns:a16="http://schemas.microsoft.com/office/drawing/2014/main" id="{1F2FF278-35C3-4E35-92D5-F605E2ACCF7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2794881" y="12549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Shape 113">
              <a:extLst>
                <a:ext uri="{FF2B5EF4-FFF2-40B4-BE49-F238E27FC236}">
                  <a16:creationId xmlns:a16="http://schemas.microsoft.com/office/drawing/2014/main" id="{224D27AD-75B8-415B-BF08-76D10A47571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73410" y="125561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Picture 2" descr="Image result for panda images">
              <a:extLst>
                <a:ext uri="{FF2B5EF4-FFF2-40B4-BE49-F238E27FC236}">
                  <a16:creationId xmlns:a16="http://schemas.microsoft.com/office/drawing/2014/main" id="{A6C0ED34-F795-48D0-8AD3-7D07E43DB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274" y="1255618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0A36C04-DC34-4623-8855-88664FD5418F}"/>
                </a:ext>
              </a:extLst>
            </p:cNvPr>
            <p:cNvCxnSpPr>
              <a:cxnSpLocks/>
            </p:cNvCxnSpPr>
            <p:nvPr/>
          </p:nvCxnSpPr>
          <p:spPr>
            <a:xfrm>
              <a:off x="4612688" y="821585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BF6C1B35-17EF-40C7-A249-C9E441C69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862" y="821585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E43E224-279A-431C-9097-61E588824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5434" y="10539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14E9A14C-6448-4DA9-BB06-B45B2B70F895}"/>
                </a:ext>
              </a:extLst>
            </p:cNvPr>
            <p:cNvCxnSpPr>
              <a:cxnSpLocks/>
            </p:cNvCxnSpPr>
            <p:nvPr/>
          </p:nvCxnSpPr>
          <p:spPr>
            <a:xfrm>
              <a:off x="4482300" y="93639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9" name="Shape 113">
              <a:extLst>
                <a:ext uri="{FF2B5EF4-FFF2-40B4-BE49-F238E27FC236}">
                  <a16:creationId xmlns:a16="http://schemas.microsoft.com/office/drawing/2014/main" id="{6027930A-4377-47A1-8289-96FA0C92B0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31074" y="125585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13">
              <a:extLst>
                <a:ext uri="{FF2B5EF4-FFF2-40B4-BE49-F238E27FC236}">
                  <a16:creationId xmlns:a16="http://schemas.microsoft.com/office/drawing/2014/main" id="{DD85D442-357A-470D-A5E2-88F83CAD95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5274" y="1247183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13">
              <a:extLst>
                <a:ext uri="{FF2B5EF4-FFF2-40B4-BE49-F238E27FC236}">
                  <a16:creationId xmlns:a16="http://schemas.microsoft.com/office/drawing/2014/main" id="{04BD72C3-66E6-4D30-8955-C1DBA44DB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958333" y="125626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Picture 2" descr="Image result for panda images">
              <a:extLst>
                <a:ext uri="{FF2B5EF4-FFF2-40B4-BE49-F238E27FC236}">
                  <a16:creationId xmlns:a16="http://schemas.microsoft.com/office/drawing/2014/main" id="{976DBF64-F7AB-490E-83C3-6D9A8F5F0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249" y="125010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201E8FC5-6D74-4150-9FFF-9815BF30DEBB}"/>
                </a:ext>
              </a:extLst>
            </p:cNvPr>
            <p:cNvCxnSpPr>
              <a:cxnSpLocks/>
            </p:cNvCxnSpPr>
            <p:nvPr/>
          </p:nvCxnSpPr>
          <p:spPr>
            <a:xfrm>
              <a:off x="5852506" y="81515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A8E9144-77F7-4C06-ACFB-3BB7F222B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7680" y="81515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E0A613D-4355-41D7-A929-0155BC52837D}"/>
                </a:ext>
              </a:extLst>
            </p:cNvPr>
            <p:cNvCxnSpPr>
              <a:cxnSpLocks/>
            </p:cNvCxnSpPr>
            <p:nvPr/>
          </p:nvCxnSpPr>
          <p:spPr>
            <a:xfrm>
              <a:off x="5575253" y="104749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2FDCDA9-A137-43D4-9BB5-AC6B9E35EB4C}"/>
                </a:ext>
              </a:extLst>
            </p:cNvPr>
            <p:cNvCxnSpPr>
              <a:cxnSpLocks/>
            </p:cNvCxnSpPr>
            <p:nvPr/>
          </p:nvCxnSpPr>
          <p:spPr>
            <a:xfrm>
              <a:off x="5722119" y="92996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05" name="Shape 113">
              <a:extLst>
                <a:ext uri="{FF2B5EF4-FFF2-40B4-BE49-F238E27FC236}">
                  <a16:creationId xmlns:a16="http://schemas.microsoft.com/office/drawing/2014/main" id="{AE51AEC2-C30A-48B2-A596-958A46EB72E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98611" y="124942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Shape 113">
              <a:extLst>
                <a:ext uri="{FF2B5EF4-FFF2-40B4-BE49-F238E27FC236}">
                  <a16:creationId xmlns:a16="http://schemas.microsoft.com/office/drawing/2014/main" id="{A086DF81-7F10-4586-8123-6604D7536D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13772" y="124074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Shape 113">
              <a:extLst>
                <a:ext uri="{FF2B5EF4-FFF2-40B4-BE49-F238E27FC236}">
                  <a16:creationId xmlns:a16="http://schemas.microsoft.com/office/drawing/2014/main" id="{A78E7F4D-1FC8-41EC-B4C0-A7C6646D6C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60316" y="1240749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Picture 2" descr="Image result for panda images">
              <a:extLst>
                <a:ext uri="{FF2B5EF4-FFF2-40B4-BE49-F238E27FC236}">
                  <a16:creationId xmlns:a16="http://schemas.microsoft.com/office/drawing/2014/main" id="{85315F75-D7CA-4759-9B5A-FFC798596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263" y="123642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AC119A2-42D7-4B2A-AF84-3A2FD50C0742}"/>
                </a:ext>
              </a:extLst>
            </p:cNvPr>
            <p:cNvCxnSpPr>
              <a:cxnSpLocks/>
            </p:cNvCxnSpPr>
            <p:nvPr/>
          </p:nvCxnSpPr>
          <p:spPr>
            <a:xfrm>
              <a:off x="791825" y="1516963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355AC4ED-E3C2-42A3-A4CA-18AF0CE7C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95" y="1516963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420CCC28-3FAD-4192-A6D6-B97FB0195E3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67" y="174930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1C41B0E-AD3E-40CA-B04A-F0FBF9495F6D}"/>
                </a:ext>
              </a:extLst>
            </p:cNvPr>
            <p:cNvCxnSpPr>
              <a:cxnSpLocks/>
            </p:cNvCxnSpPr>
            <p:nvPr/>
          </p:nvCxnSpPr>
          <p:spPr>
            <a:xfrm>
              <a:off x="661435" y="163177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4" name="Shape 113">
              <a:extLst>
                <a:ext uri="{FF2B5EF4-FFF2-40B4-BE49-F238E27FC236}">
                  <a16:creationId xmlns:a16="http://schemas.microsoft.com/office/drawing/2014/main" id="{2C41182E-5FAE-4555-83C2-C4CE2C16F6A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2387" y="193867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113">
              <a:extLst>
                <a:ext uri="{FF2B5EF4-FFF2-40B4-BE49-F238E27FC236}">
                  <a16:creationId xmlns:a16="http://schemas.microsoft.com/office/drawing/2014/main" id="{3FF95FA3-B84C-464D-AAB0-3677C71CB7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183179" y="1939371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113">
              <a:extLst>
                <a:ext uri="{FF2B5EF4-FFF2-40B4-BE49-F238E27FC236}">
                  <a16:creationId xmlns:a16="http://schemas.microsoft.com/office/drawing/2014/main" id="{D61EF9EE-6308-499E-9CCF-A2CDD56085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863760" y="194060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2" descr="Image result for panda images">
              <a:extLst>
                <a:ext uri="{FF2B5EF4-FFF2-40B4-BE49-F238E27FC236}">
                  <a16:creationId xmlns:a16="http://schemas.microsoft.com/office/drawing/2014/main" id="{5A0255D0-088D-48A3-A721-3D7D1602D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36" y="1951871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596705F-1C58-4FE7-97D6-2BDDCBAB86E6}"/>
                </a:ext>
              </a:extLst>
            </p:cNvPr>
            <p:cNvCxnSpPr>
              <a:cxnSpLocks/>
            </p:cNvCxnSpPr>
            <p:nvPr/>
          </p:nvCxnSpPr>
          <p:spPr>
            <a:xfrm>
              <a:off x="2086760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33142B2B-1911-4C7D-94DF-D35E757A7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1933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3BF2934-92F8-4B68-B420-0BD20980BF10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06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7C24FF7F-5BA1-4A24-B752-686D404A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956371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2" name="Shape 113">
              <a:extLst>
                <a:ext uri="{FF2B5EF4-FFF2-40B4-BE49-F238E27FC236}">
                  <a16:creationId xmlns:a16="http://schemas.microsoft.com/office/drawing/2014/main" id="{5C9C7DCA-B807-4BE0-AF5D-873067E510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1510413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113">
              <a:extLst>
                <a:ext uri="{FF2B5EF4-FFF2-40B4-BE49-F238E27FC236}">
                  <a16:creationId xmlns:a16="http://schemas.microsoft.com/office/drawing/2014/main" id="{57D89928-7FE0-400D-B541-43BB5E2397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853302" y="193436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113">
              <a:extLst>
                <a:ext uri="{FF2B5EF4-FFF2-40B4-BE49-F238E27FC236}">
                  <a16:creationId xmlns:a16="http://schemas.microsoft.com/office/drawing/2014/main" id="{A3B9E636-42F3-4BD7-9576-875CF675F6A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2194570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Picture 2" descr="Image result for panda images">
              <a:extLst>
                <a:ext uri="{FF2B5EF4-FFF2-40B4-BE49-F238E27FC236}">
                  <a16:creationId xmlns:a16="http://schemas.microsoft.com/office/drawing/2014/main" id="{0193F1B7-4D9C-4382-B53E-0AB7D84C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434" y="193414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BF64383-B156-48A2-A89E-7CF332318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40313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F0E366AC-6CC7-4EA8-97D1-3156BB0E7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487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8B48FA2A-8982-4F91-9876-0DA61042D645}"/>
                </a:ext>
              </a:extLst>
            </p:cNvPr>
            <p:cNvCxnSpPr>
              <a:cxnSpLocks/>
            </p:cNvCxnSpPr>
            <p:nvPr/>
          </p:nvCxnSpPr>
          <p:spPr>
            <a:xfrm>
              <a:off x="3063059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3D7E36F1-C9A1-4888-B379-FD632261FFF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0" name="Shape 113">
              <a:extLst>
                <a:ext uri="{FF2B5EF4-FFF2-40B4-BE49-F238E27FC236}">
                  <a16:creationId xmlns:a16="http://schemas.microsoft.com/office/drawing/2014/main" id="{CB1F28D8-7C35-4E57-9B22-BD84F36EC7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5198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113">
              <a:extLst>
                <a:ext uri="{FF2B5EF4-FFF2-40B4-BE49-F238E27FC236}">
                  <a16:creationId xmlns:a16="http://schemas.microsoft.com/office/drawing/2014/main" id="{D4FF9324-F2B5-4B8E-81C0-1D8D7CE06B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719690" y="194060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Shape 113">
              <a:extLst>
                <a:ext uri="{FF2B5EF4-FFF2-40B4-BE49-F238E27FC236}">
                  <a16:creationId xmlns:a16="http://schemas.microsoft.com/office/drawing/2014/main" id="{8ECAAC7D-76BE-4685-AC75-1AFA0ACCE75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05822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Picture 2" descr="Image result for panda images">
              <a:extLst>
                <a:ext uri="{FF2B5EF4-FFF2-40B4-BE49-F238E27FC236}">
                  <a16:creationId xmlns:a16="http://schemas.microsoft.com/office/drawing/2014/main" id="{9E86D92A-E9F2-4529-932C-BBED9FFA6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74" y="194222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31F75B5D-A78A-4FC1-8AAB-F121EDDE7CF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868" y="220679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4713DBDB-DDEA-4294-A849-119FE6F0D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042" y="220679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8BEF8F07-3B86-4F98-BD4E-B5FA8E4063C4}"/>
                </a:ext>
              </a:extLst>
            </p:cNvPr>
            <p:cNvCxnSpPr>
              <a:cxnSpLocks/>
            </p:cNvCxnSpPr>
            <p:nvPr/>
          </p:nvCxnSpPr>
          <p:spPr>
            <a:xfrm>
              <a:off x="4333615" y="24391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39F187E5-ADD6-41EB-8E2B-2494E43FD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80481" y="2321612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8" name="Shape 113">
              <a:extLst>
                <a:ext uri="{FF2B5EF4-FFF2-40B4-BE49-F238E27FC236}">
                  <a16:creationId xmlns:a16="http://schemas.microsoft.com/office/drawing/2014/main" id="{237FC601-9C7F-4BE1-BB13-52C0A3464D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29254" y="264106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Shape 113">
              <a:extLst>
                <a:ext uri="{FF2B5EF4-FFF2-40B4-BE49-F238E27FC236}">
                  <a16:creationId xmlns:a16="http://schemas.microsoft.com/office/drawing/2014/main" id="{FE35BAB0-B5BD-4362-86F6-328901B53A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3454" y="263239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Shape 113">
              <a:extLst>
                <a:ext uri="{FF2B5EF4-FFF2-40B4-BE49-F238E27FC236}">
                  <a16:creationId xmlns:a16="http://schemas.microsoft.com/office/drawing/2014/main" id="{00D487FA-EFAD-463D-92E2-018946C901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718680" y="263239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Picture 2" descr="Image result for panda images">
              <a:extLst>
                <a:ext uri="{FF2B5EF4-FFF2-40B4-BE49-F238E27FC236}">
                  <a16:creationId xmlns:a16="http://schemas.microsoft.com/office/drawing/2014/main" id="{E9BC1B04-8CEC-4EF5-8F1F-092B793A8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544" y="2632402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FF53B314-84A3-457E-AFCA-192E91FF3251}"/>
                </a:ext>
              </a:extLst>
            </p:cNvPr>
            <p:cNvCxnSpPr>
              <a:cxnSpLocks/>
            </p:cNvCxnSpPr>
            <p:nvPr/>
          </p:nvCxnSpPr>
          <p:spPr>
            <a:xfrm>
              <a:off x="5827219" y="149367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198C236C-EE34-49AF-869F-DC8299B8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393" y="149367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4BA66E51-F788-4D3A-8B2A-2B76BEBAB4D7}"/>
                </a:ext>
              </a:extLst>
            </p:cNvPr>
            <p:cNvCxnSpPr>
              <a:cxnSpLocks/>
            </p:cNvCxnSpPr>
            <p:nvPr/>
          </p:nvCxnSpPr>
          <p:spPr>
            <a:xfrm>
              <a:off x="5549966" y="1726016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D96ABBC-8509-4831-82E8-6DC16D944D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6832" y="160848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6" name="Shape 113">
              <a:extLst>
                <a:ext uri="{FF2B5EF4-FFF2-40B4-BE49-F238E27FC236}">
                  <a16:creationId xmlns:a16="http://schemas.microsoft.com/office/drawing/2014/main" id="{95164FC0-8536-4E65-8D2B-70BB30D4CA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59750" y="192794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113">
              <a:extLst>
                <a:ext uri="{FF2B5EF4-FFF2-40B4-BE49-F238E27FC236}">
                  <a16:creationId xmlns:a16="http://schemas.microsoft.com/office/drawing/2014/main" id="{659F875D-7ECF-4671-AD6B-3B712D83D51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588485" y="1919274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113">
              <a:extLst>
                <a:ext uri="{FF2B5EF4-FFF2-40B4-BE49-F238E27FC236}">
                  <a16:creationId xmlns:a16="http://schemas.microsoft.com/office/drawing/2014/main" id="{7B7E27DC-58A9-45A0-AA3B-41EAF05750A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35031" y="1919272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Picture 2" descr="Image result for panda images">
              <a:extLst>
                <a:ext uri="{FF2B5EF4-FFF2-40B4-BE49-F238E27FC236}">
                  <a16:creationId xmlns:a16="http://schemas.microsoft.com/office/drawing/2014/main" id="{75D6166A-5006-4520-8586-7DE118020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976" y="1914946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44B6854-C96E-46FC-9A4C-26C04C9FBB9A}"/>
                </a:ext>
              </a:extLst>
            </p:cNvPr>
            <p:cNvCxnSpPr>
              <a:cxnSpLocks/>
            </p:cNvCxnSpPr>
            <p:nvPr/>
          </p:nvCxnSpPr>
          <p:spPr>
            <a:xfrm>
              <a:off x="812897" y="222498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D7D53F58-151A-4CBC-9F8F-6B197CB94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67" y="222498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B769587E-3B1B-4D68-9910-2BE2717C80A9}"/>
                </a:ext>
              </a:extLst>
            </p:cNvPr>
            <p:cNvCxnSpPr>
              <a:cxnSpLocks/>
            </p:cNvCxnSpPr>
            <p:nvPr/>
          </p:nvCxnSpPr>
          <p:spPr>
            <a:xfrm>
              <a:off x="535639" y="24573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0305C04-2DB3-4A10-ADA4-F79593A888A9}"/>
                </a:ext>
              </a:extLst>
            </p:cNvPr>
            <p:cNvCxnSpPr>
              <a:cxnSpLocks/>
            </p:cNvCxnSpPr>
            <p:nvPr/>
          </p:nvCxnSpPr>
          <p:spPr>
            <a:xfrm>
              <a:off x="682507" y="2339800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64" name="Shape 113">
              <a:extLst>
                <a:ext uri="{FF2B5EF4-FFF2-40B4-BE49-F238E27FC236}">
                  <a16:creationId xmlns:a16="http://schemas.microsoft.com/office/drawing/2014/main" id="{2A941319-D687-45B4-B8D1-B654572E17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93459" y="264670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113">
              <a:extLst>
                <a:ext uri="{FF2B5EF4-FFF2-40B4-BE49-F238E27FC236}">
                  <a16:creationId xmlns:a16="http://schemas.microsoft.com/office/drawing/2014/main" id="{213803EB-6783-45FC-ADF7-D8F9F6030CD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614155" y="265058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113">
              <a:extLst>
                <a:ext uri="{FF2B5EF4-FFF2-40B4-BE49-F238E27FC236}">
                  <a16:creationId xmlns:a16="http://schemas.microsoft.com/office/drawing/2014/main" id="{760A76C8-C2A1-4EFD-A67E-23A1E1B804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947368" y="264669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Picture 2" descr="Image result for panda images">
              <a:extLst>
                <a:ext uri="{FF2B5EF4-FFF2-40B4-BE49-F238E27FC236}">
                  <a16:creationId xmlns:a16="http://schemas.microsoft.com/office/drawing/2014/main" id="{FF4D98FE-7C6C-4A1A-A6DE-7F888A245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71" y="265059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EE4D5A53-63CA-4311-8C30-A2BD6426AF34}"/>
                </a:ext>
              </a:extLst>
            </p:cNvPr>
            <p:cNvCxnSpPr>
              <a:cxnSpLocks/>
            </p:cNvCxnSpPr>
            <p:nvPr/>
          </p:nvCxnSpPr>
          <p:spPr>
            <a:xfrm>
              <a:off x="815655" y="845772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0506FAC0-D1BD-4A69-959B-7FD28C90F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828" y="845772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1D051B7-87C3-4952-B878-3E82DC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38401" y="107811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9784C5B2-81B3-4930-9478-ED7953844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116" y="1086537"/>
              <a:ext cx="113292" cy="1521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3AFFA2-BCCD-49C4-AEB8-CA853235350B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85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C5A5CA64-5364-4264-9B5B-6469D289E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55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AA4C407-37C2-433B-B0DC-B29FE6E8F480}"/>
                </a:ext>
              </a:extLst>
            </p:cNvPr>
            <p:cNvCxnSpPr>
              <a:cxnSpLocks/>
            </p:cNvCxnSpPr>
            <p:nvPr/>
          </p:nvCxnSpPr>
          <p:spPr>
            <a:xfrm>
              <a:off x="308413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9FA682F4-E63A-49AF-B640-0B1C16D36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963" y="2457333"/>
              <a:ext cx="115196" cy="1436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0" name="Shape 113">
              <a:extLst>
                <a:ext uri="{FF2B5EF4-FFF2-40B4-BE49-F238E27FC236}">
                  <a16:creationId xmlns:a16="http://schemas.microsoft.com/office/drawing/2014/main" id="{DFBC246E-6991-4F09-9BEB-D86FD24FC7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9771" y="2650828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Shape 113">
              <a:extLst>
                <a:ext uri="{FF2B5EF4-FFF2-40B4-BE49-F238E27FC236}">
                  <a16:creationId xmlns:a16="http://schemas.microsoft.com/office/drawing/2014/main" id="{E73B04CD-A0F1-4689-BFD3-C2378BE1BC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123970" y="264215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Shape 113">
              <a:extLst>
                <a:ext uri="{FF2B5EF4-FFF2-40B4-BE49-F238E27FC236}">
                  <a16:creationId xmlns:a16="http://schemas.microsoft.com/office/drawing/2014/main" id="{69711389-264F-46C2-8DAB-7D9853BD13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69195" y="264215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Picture 2" descr="Image result for panda images">
              <a:extLst>
                <a:ext uri="{FF2B5EF4-FFF2-40B4-BE49-F238E27FC236}">
                  <a16:creationId xmlns:a16="http://schemas.microsoft.com/office/drawing/2014/main" id="{9883F8D4-C0E3-40DA-AEDF-C55652867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059" y="264216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94FB5AB4-B86E-4A6E-9525-E9A84494C2BF}"/>
                </a:ext>
              </a:extLst>
            </p:cNvPr>
            <p:cNvCxnSpPr>
              <a:cxnSpLocks/>
            </p:cNvCxnSpPr>
            <p:nvPr/>
          </p:nvCxnSpPr>
          <p:spPr>
            <a:xfrm>
              <a:off x="4592875" y="150176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21993B69-8110-47E9-A921-593EAC87E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49" y="150176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320623C-99E5-40FA-BA2D-A36942DCBA9B}"/>
                </a:ext>
              </a:extLst>
            </p:cNvPr>
            <p:cNvCxnSpPr>
              <a:cxnSpLocks/>
            </p:cNvCxnSpPr>
            <p:nvPr/>
          </p:nvCxnSpPr>
          <p:spPr>
            <a:xfrm>
              <a:off x="4315622" y="173410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BE2D5A0-790E-4335-9A97-952A33690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5344" y="1751513"/>
              <a:ext cx="118889" cy="1515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8" name="Shape 113">
              <a:extLst>
                <a:ext uri="{FF2B5EF4-FFF2-40B4-BE49-F238E27FC236}">
                  <a16:creationId xmlns:a16="http://schemas.microsoft.com/office/drawing/2014/main" id="{973E7B65-8D17-4E3F-86C8-7FCCEE905DC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682690" y="192736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113">
              <a:extLst>
                <a:ext uri="{FF2B5EF4-FFF2-40B4-BE49-F238E27FC236}">
                  <a16:creationId xmlns:a16="http://schemas.microsoft.com/office/drawing/2014/main" id="{B2BD20C3-6C72-4CD1-81C7-4D951F18FF1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55461" y="19273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113">
              <a:extLst>
                <a:ext uri="{FF2B5EF4-FFF2-40B4-BE49-F238E27FC236}">
                  <a16:creationId xmlns:a16="http://schemas.microsoft.com/office/drawing/2014/main" id="{E2ED618F-DD66-4898-8BA0-26B919B7FE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046919" y="192826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Picture 2" descr="Image result for panda images">
              <a:extLst>
                <a:ext uri="{FF2B5EF4-FFF2-40B4-BE49-F238E27FC236}">
                  <a16:creationId xmlns:a16="http://schemas.microsoft.com/office/drawing/2014/main" id="{CBCB57E4-BA22-4612-B745-49E985B8B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552" y="192736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BDB855EA-686C-419C-A13E-0C3876E5D1B3}"/>
                </a:ext>
              </a:extLst>
            </p:cNvPr>
            <p:cNvCxnSpPr>
              <a:cxnSpLocks/>
            </p:cNvCxnSpPr>
            <p:nvPr/>
          </p:nvCxnSpPr>
          <p:spPr>
            <a:xfrm>
              <a:off x="5848291" y="2201698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7530AB1-F5AB-4658-979F-2D175D378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3466" y="2201698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66689EC-3FC7-4EBE-92BD-4BFC400D9233}"/>
                </a:ext>
              </a:extLst>
            </p:cNvPr>
            <p:cNvCxnSpPr>
              <a:cxnSpLocks/>
            </p:cNvCxnSpPr>
            <p:nvPr/>
          </p:nvCxnSpPr>
          <p:spPr>
            <a:xfrm>
              <a:off x="5571038" y="24340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CB947D0E-9C5A-4FCE-9C1D-19E382D28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133" y="2434038"/>
              <a:ext cx="114830" cy="159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96" name="Shape 113">
              <a:extLst>
                <a:ext uri="{FF2B5EF4-FFF2-40B4-BE49-F238E27FC236}">
                  <a16:creationId xmlns:a16="http://schemas.microsoft.com/office/drawing/2014/main" id="{1BAA1909-950A-45B1-B7F2-D2DCA714A3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80822" y="263596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113">
              <a:extLst>
                <a:ext uri="{FF2B5EF4-FFF2-40B4-BE49-F238E27FC236}">
                  <a16:creationId xmlns:a16="http://schemas.microsoft.com/office/drawing/2014/main" id="{CD28FAD5-7C2C-470A-A938-12BE6A1756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09557" y="2627298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113">
              <a:extLst>
                <a:ext uri="{FF2B5EF4-FFF2-40B4-BE49-F238E27FC236}">
                  <a16:creationId xmlns:a16="http://schemas.microsoft.com/office/drawing/2014/main" id="{C78326EC-66EB-49D2-B53B-C8F0EC71092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56103" y="2627296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Picture 2" descr="Image result for panda images">
              <a:extLst>
                <a:ext uri="{FF2B5EF4-FFF2-40B4-BE49-F238E27FC236}">
                  <a16:creationId xmlns:a16="http://schemas.microsoft.com/office/drawing/2014/main" id="{853415FB-B981-4C7A-A702-433C83CE6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048" y="262297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376434-D67C-48F3-828F-AB750A1DC347}"/>
                </a:ext>
              </a:extLst>
            </p:cNvPr>
            <p:cNvGrpSpPr/>
            <p:nvPr/>
          </p:nvGrpSpPr>
          <p:grpSpPr>
            <a:xfrm flipH="1">
              <a:off x="231517" y="1253654"/>
              <a:ext cx="1187629" cy="171511"/>
              <a:chOff x="1535698" y="1255611"/>
              <a:chExt cx="1206144" cy="183357"/>
            </a:xfrm>
          </p:grpSpPr>
          <p:pic>
            <p:nvPicPr>
              <p:cNvPr id="127" name="Shape 113">
                <a:extLst>
                  <a:ext uri="{FF2B5EF4-FFF2-40B4-BE49-F238E27FC236}">
                    <a16:creationId xmlns:a16="http://schemas.microsoft.com/office/drawing/2014/main" id="{4978B0B6-AE80-4285-8D33-4253338D3C9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Shape 113">
                <a:extLst>
                  <a:ext uri="{FF2B5EF4-FFF2-40B4-BE49-F238E27FC236}">
                    <a16:creationId xmlns:a16="http://schemas.microsoft.com/office/drawing/2014/main" id="{5CDCC551-D145-474E-9C93-624BEEAD758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Shape 113">
                <a:extLst>
                  <a:ext uri="{FF2B5EF4-FFF2-40B4-BE49-F238E27FC236}">
                    <a16:creationId xmlns:a16="http://schemas.microsoft.com/office/drawing/2014/main" id="{CEF16DB7-4F49-4BD0-87A1-A4ADF8181DB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Picture 2" descr="Image result for panda images">
                <a:extLst>
                  <a:ext uri="{FF2B5EF4-FFF2-40B4-BE49-F238E27FC236}">
                    <a16:creationId xmlns:a16="http://schemas.microsoft.com/office/drawing/2014/main" id="{65C565A9-829C-4940-9B11-39DABAFF0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DB8F4B3-DB5C-46FE-9F6A-210D55EF0AEF}"/>
                </a:ext>
              </a:extLst>
            </p:cNvPr>
            <p:cNvGrpSpPr/>
            <p:nvPr/>
          </p:nvGrpSpPr>
          <p:grpSpPr>
            <a:xfrm flipH="1">
              <a:off x="1501229" y="2650589"/>
              <a:ext cx="1187629" cy="171511"/>
              <a:chOff x="1535698" y="1255611"/>
              <a:chExt cx="1206144" cy="183357"/>
            </a:xfrm>
          </p:grpSpPr>
          <p:pic>
            <p:nvPicPr>
              <p:cNvPr id="140" name="Shape 113">
                <a:extLst>
                  <a:ext uri="{FF2B5EF4-FFF2-40B4-BE49-F238E27FC236}">
                    <a16:creationId xmlns:a16="http://schemas.microsoft.com/office/drawing/2014/main" id="{430D4973-0BDC-4CD2-A065-47D94F2DB42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Shape 113">
                <a:extLst>
                  <a:ext uri="{FF2B5EF4-FFF2-40B4-BE49-F238E27FC236}">
                    <a16:creationId xmlns:a16="http://schemas.microsoft.com/office/drawing/2014/main" id="{6AE63F82-7E0B-46F4-B001-498A409AF95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Shape 113">
                <a:extLst>
                  <a:ext uri="{FF2B5EF4-FFF2-40B4-BE49-F238E27FC236}">
                    <a16:creationId xmlns:a16="http://schemas.microsoft.com/office/drawing/2014/main" id="{A6F0E1AA-E8C1-4148-AB96-B3D7D776CDF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Picture 2" descr="Image result for panda images">
                <a:extLst>
                  <a:ext uri="{FF2B5EF4-FFF2-40B4-BE49-F238E27FC236}">
                    <a16:creationId xmlns:a16="http://schemas.microsoft.com/office/drawing/2014/main" id="{53CB7A54-182F-4203-9EE7-083935079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BBFF962-3C10-4EE9-808A-148C4EF129CC}"/>
              </a:ext>
            </a:extLst>
          </p:cNvPr>
          <p:cNvSpPr txBox="1"/>
          <p:nvPr/>
        </p:nvSpPr>
        <p:spPr>
          <a:xfrm>
            <a:off x="2349412" y="3984681"/>
            <a:ext cx="2062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4 Species = 15 Trees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D1DED6-6536-4FF6-8607-5A71361445CD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42852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A18799-C9FE-4453-8B7A-40C6BCA6E247}"/>
              </a:ext>
            </a:extLst>
          </p:cNvPr>
          <p:cNvGrpSpPr/>
          <p:nvPr/>
        </p:nvGrpSpPr>
        <p:grpSpPr>
          <a:xfrm>
            <a:off x="1441451" y="571500"/>
            <a:ext cx="3734294" cy="2750705"/>
            <a:chOff x="1441451" y="571500"/>
            <a:chExt cx="3734294" cy="2750705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r="74484" b="1753"/>
            <a:stretch/>
          </p:blipFill>
          <p:spPr>
            <a:xfrm>
              <a:off x="1441451" y="571500"/>
              <a:ext cx="1046321" cy="2750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Shape 123">
              <a:extLst>
                <a:ext uri="{FF2B5EF4-FFF2-40B4-BE49-F238E27FC236}">
                  <a16:creationId xmlns:a16="http://schemas.microsoft.com/office/drawing/2014/main" id="{F9B48070-2BC3-4B8B-A5E4-E9A2968FA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4734" t="102" b="2718"/>
            <a:stretch/>
          </p:blipFill>
          <p:spPr>
            <a:xfrm>
              <a:off x="3567533" y="593144"/>
              <a:ext cx="1446164" cy="2720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23">
              <a:extLst>
                <a:ext uri="{FF2B5EF4-FFF2-40B4-BE49-F238E27FC236}">
                  <a16:creationId xmlns:a16="http://schemas.microsoft.com/office/drawing/2014/main" id="{2FB52CDB-CB52-44DB-9AAF-01A80DDABE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755" t="92202" r="33075" b="1625"/>
            <a:stretch/>
          </p:blipFill>
          <p:spPr>
            <a:xfrm>
              <a:off x="3405484" y="3149397"/>
              <a:ext cx="1770261" cy="172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7852AB-1A97-4AF4-ADFA-E1EF0D0202AC}"/>
              </a:ext>
            </a:extLst>
          </p:cNvPr>
          <p:cNvSpPr txBox="1"/>
          <p:nvPr/>
        </p:nvSpPr>
        <p:spPr>
          <a:xfrm>
            <a:off x="1263650" y="4004402"/>
            <a:ext cx="427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52 Species = More than Atoms of Universe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F5D48-D440-4D26-93B7-A8E99067C117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214105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Shape 140">
            <a:extLst>
              <a:ext uri="{FF2B5EF4-FFF2-40B4-BE49-F238E27FC236}">
                <a16:creationId xmlns:a16="http://schemas.microsoft.com/office/drawing/2014/main" id="{06031210-927D-4779-9461-E11B130B3C43}"/>
              </a:ext>
            </a:extLst>
          </p:cNvPr>
          <p:cNvGrpSpPr/>
          <p:nvPr/>
        </p:nvGrpSpPr>
        <p:grpSpPr>
          <a:xfrm>
            <a:off x="1061108" y="2592558"/>
            <a:ext cx="4300785" cy="1083128"/>
            <a:chOff x="0" y="0"/>
            <a:chExt cx="7733035" cy="2738803"/>
          </a:xfrm>
        </p:grpSpPr>
        <p:pic>
          <p:nvPicPr>
            <p:cNvPr id="14" name="Shape 141">
              <a:extLst>
                <a:ext uri="{FF2B5EF4-FFF2-40B4-BE49-F238E27FC236}">
                  <a16:creationId xmlns:a16="http://schemas.microsoft.com/office/drawing/2014/main" id="{8DA5265A-5F9E-40D9-AC2C-F13856175B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1323" t="3864" r="14252" b="5553"/>
            <a:stretch/>
          </p:blipFill>
          <p:spPr>
            <a:xfrm>
              <a:off x="2741883" y="0"/>
              <a:ext cx="2435445" cy="273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42">
              <a:extLst>
                <a:ext uri="{FF2B5EF4-FFF2-40B4-BE49-F238E27FC236}">
                  <a16:creationId xmlns:a16="http://schemas.microsoft.com/office/drawing/2014/main" id="{FA25BE22-555D-4698-A154-E216A133CBD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3406" r="32272" b="55896"/>
            <a:stretch/>
          </p:blipFill>
          <p:spPr>
            <a:xfrm>
              <a:off x="0" y="0"/>
              <a:ext cx="2279320" cy="273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43">
              <a:extLst>
                <a:ext uri="{FF2B5EF4-FFF2-40B4-BE49-F238E27FC236}">
                  <a16:creationId xmlns:a16="http://schemas.microsoft.com/office/drawing/2014/main" id="{A2F04C0D-705E-4CDC-9076-C0D1C3246B9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8555" t="4135" r="22816" b="28318"/>
            <a:stretch/>
          </p:blipFill>
          <p:spPr>
            <a:xfrm>
              <a:off x="5677607" y="0"/>
              <a:ext cx="2055428" cy="2738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158">
            <a:extLst>
              <a:ext uri="{FF2B5EF4-FFF2-40B4-BE49-F238E27FC236}">
                <a16:creationId xmlns:a16="http://schemas.microsoft.com/office/drawing/2014/main" id="{6C52B64F-5378-48E9-A068-819ACBCA8846}"/>
              </a:ext>
            </a:extLst>
          </p:cNvPr>
          <p:cNvSpPr txBox="1"/>
          <p:nvPr/>
        </p:nvSpPr>
        <p:spPr>
          <a:xfrm>
            <a:off x="1061108" y="3723806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9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6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D437F7AE-3674-44C5-8202-2076407B6616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8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BB3D9EF3-237C-4FE2-AFC6-358DF5150DE2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2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AB366-D1D4-4674-B343-CCC0F91F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66" y="609761"/>
            <a:ext cx="2451600" cy="9518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158">
            <a:extLst>
              <a:ext uri="{FF2B5EF4-FFF2-40B4-BE49-F238E27FC236}">
                <a16:creationId xmlns:a16="http://schemas.microsoft.com/office/drawing/2014/main" id="{80F00A6A-602D-46A7-960F-187FA5B14867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5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145604-1DEE-4A59-A7B6-C55E12F41BC9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B5FF4-7AA6-4860-A4C2-AE026FC10E8B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6AF06-0B7D-4BDF-B7C5-8008E4B06CBC}"/>
              </a:ext>
            </a:extLst>
          </p:cNvPr>
          <p:cNvSpPr txBox="1"/>
          <p:nvPr/>
        </p:nvSpPr>
        <p:spPr>
          <a:xfrm>
            <a:off x="1293022" y="3550447"/>
            <a:ext cx="23582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CF13-959E-4E3A-A863-26E49D62877D}"/>
              </a:ext>
            </a:extLst>
          </p:cNvPr>
          <p:cNvSpPr txBox="1"/>
          <p:nvPr/>
        </p:nvSpPr>
        <p:spPr>
          <a:xfrm>
            <a:off x="1036508" y="1555501"/>
            <a:ext cx="233511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  <a:p>
            <a:endParaRPr lang="en-US" sz="1050" dirty="0"/>
          </a:p>
          <a:p>
            <a:r>
              <a:rPr lang="en-US" sz="1050" dirty="0"/>
              <a:t>5</a:t>
            </a:r>
          </a:p>
          <a:p>
            <a:endParaRPr lang="en-US" sz="1050" dirty="0"/>
          </a:p>
          <a:p>
            <a:r>
              <a:rPr lang="en-US" sz="1050" dirty="0"/>
              <a:t>4</a:t>
            </a:r>
          </a:p>
          <a:p>
            <a:endParaRPr lang="en-US" sz="1050" dirty="0"/>
          </a:p>
          <a:p>
            <a:r>
              <a:rPr lang="en-US" sz="1050" dirty="0"/>
              <a:t>3</a:t>
            </a:r>
          </a:p>
          <a:p>
            <a:endParaRPr lang="en-US" sz="1050" dirty="0"/>
          </a:p>
          <a:p>
            <a:r>
              <a:rPr lang="en-US" sz="1050" dirty="0"/>
              <a:t>2</a:t>
            </a:r>
          </a:p>
          <a:p>
            <a:endParaRPr lang="en-US" sz="1050" dirty="0"/>
          </a:p>
          <a:p>
            <a:r>
              <a:rPr lang="en-US" sz="1050" dirty="0"/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941662-E14A-4EA9-A391-41C7C08C0FA5}"/>
              </a:ext>
            </a:extLst>
          </p:cNvPr>
          <p:cNvCxnSpPr>
            <a:cxnSpLocks/>
          </p:cNvCxnSpPr>
          <p:nvPr/>
        </p:nvCxnSpPr>
        <p:spPr>
          <a:xfrm flipV="1">
            <a:off x="1285875" y="1417232"/>
            <a:ext cx="0" cy="213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14:cNvPr>
              <p14:cNvContentPartPr/>
              <p14:nvPr/>
            </p14:nvContentPartPr>
            <p14:xfrm>
              <a:off x="4003952" y="4221021"/>
              <a:ext cx="270" cy="27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7202" y="4214271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B9755D4-6F8A-4632-9F0F-DD41302BAF86}"/>
              </a:ext>
            </a:extLst>
          </p:cNvPr>
          <p:cNvSpPr/>
          <p:nvPr/>
        </p:nvSpPr>
        <p:spPr>
          <a:xfrm flipH="1">
            <a:off x="1350582" y="3212330"/>
            <a:ext cx="163277" cy="322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C863EF-4EE6-4331-A517-76166C049D20}"/>
              </a:ext>
            </a:extLst>
          </p:cNvPr>
          <p:cNvSpPr/>
          <p:nvPr/>
        </p:nvSpPr>
        <p:spPr>
          <a:xfrm flipH="1">
            <a:off x="2261140" y="3214380"/>
            <a:ext cx="163277" cy="318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AEC83-658B-47C7-A56D-F59F9FB6E3D4}"/>
              </a:ext>
            </a:extLst>
          </p:cNvPr>
          <p:cNvSpPr/>
          <p:nvPr/>
        </p:nvSpPr>
        <p:spPr>
          <a:xfrm flipH="1">
            <a:off x="3181963" y="2645811"/>
            <a:ext cx="163277" cy="887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C69840-42A9-46BF-9CCF-AA2ECC33BC32}"/>
              </a:ext>
            </a:extLst>
          </p:cNvPr>
          <p:cNvCxnSpPr>
            <a:cxnSpLocks/>
          </p:cNvCxnSpPr>
          <p:nvPr/>
        </p:nvCxnSpPr>
        <p:spPr>
          <a:xfrm flipV="1">
            <a:off x="1293025" y="3550449"/>
            <a:ext cx="2528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hape 158">
            <a:extLst>
              <a:ext uri="{FF2B5EF4-FFF2-40B4-BE49-F238E27FC236}">
                <a16:creationId xmlns:a16="http://schemas.microsoft.com/office/drawing/2014/main" id="{746A1E13-6638-4B87-B3F7-684B7C34B415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0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3725-9D43-4537-8E30-D357081A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8" y="778799"/>
            <a:ext cx="5357813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D8DF5-4E93-4FF4-B458-9A99907F724C}"/>
              </a:ext>
            </a:extLst>
          </p:cNvPr>
          <p:cNvSpPr txBox="1"/>
          <p:nvPr/>
        </p:nvSpPr>
        <p:spPr>
          <a:xfrm>
            <a:off x="1980010" y="3784297"/>
            <a:ext cx="2897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748893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015AB3-C35A-4213-AE0E-6ED7967EB125}"/>
              </a:ext>
            </a:extLst>
          </p:cNvPr>
          <p:cNvCxnSpPr>
            <a:cxnSpLocks/>
          </p:cNvCxnSpPr>
          <p:nvPr/>
        </p:nvCxnSpPr>
        <p:spPr>
          <a:xfrm flipV="1">
            <a:off x="1293024" y="3543304"/>
            <a:ext cx="3407569" cy="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AC613-116C-4D41-BED1-166E7E6376A4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43D2A-E6E1-47E9-850E-F6B4190DFB76}"/>
              </a:ext>
            </a:extLst>
          </p:cNvPr>
          <p:cNvSpPr txBox="1"/>
          <p:nvPr/>
        </p:nvSpPr>
        <p:spPr>
          <a:xfrm>
            <a:off x="1310881" y="3550443"/>
            <a:ext cx="3178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F28C81-0E1C-4C69-B3AE-1C29DB88F3DD}"/>
              </a:ext>
            </a:extLst>
          </p:cNvPr>
          <p:cNvSpPr txBox="1"/>
          <p:nvPr/>
        </p:nvSpPr>
        <p:spPr>
          <a:xfrm>
            <a:off x="923672" y="1107516"/>
            <a:ext cx="36934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13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11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9</a:t>
            </a:r>
          </a:p>
          <a:p>
            <a:r>
              <a:rPr lang="en-US" sz="1050" dirty="0"/>
              <a:t> 8</a:t>
            </a:r>
          </a:p>
          <a:p>
            <a:r>
              <a:rPr lang="en-US" sz="1050" dirty="0"/>
              <a:t> 7</a:t>
            </a:r>
          </a:p>
          <a:p>
            <a:r>
              <a:rPr lang="en-US" sz="1050" dirty="0"/>
              <a:t> 6</a:t>
            </a:r>
          </a:p>
          <a:p>
            <a:r>
              <a:rPr lang="en-US" sz="1050" dirty="0"/>
              <a:t> 5</a:t>
            </a:r>
          </a:p>
          <a:p>
            <a:r>
              <a:rPr lang="en-US" sz="1050" dirty="0"/>
              <a:t> 4</a:t>
            </a:r>
          </a:p>
          <a:p>
            <a:r>
              <a:rPr lang="en-US" sz="1050" dirty="0"/>
              <a:t> 3</a:t>
            </a:r>
          </a:p>
          <a:p>
            <a:r>
              <a:rPr lang="en-US" sz="1050" dirty="0"/>
              <a:t> 2</a:t>
            </a:r>
          </a:p>
          <a:p>
            <a:r>
              <a:rPr lang="en-US" sz="1050" dirty="0"/>
              <a:t>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8DD7DE-DFD1-4039-91B2-6459B5D8911F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634801-25C8-47F9-8699-1A7D90C1A439}"/>
              </a:ext>
            </a:extLst>
          </p:cNvPr>
          <p:cNvSpPr/>
          <p:nvPr/>
        </p:nvSpPr>
        <p:spPr>
          <a:xfrm flipH="1">
            <a:off x="1350580" y="3453274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046C9C-1854-4764-9D26-761D03C0CEE2}"/>
              </a:ext>
            </a:extLst>
          </p:cNvPr>
          <p:cNvSpPr/>
          <p:nvPr/>
        </p:nvSpPr>
        <p:spPr>
          <a:xfrm flipH="1">
            <a:off x="2273842" y="3438851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6193F1-3E81-457D-9908-2E16D4342EF4}"/>
              </a:ext>
            </a:extLst>
          </p:cNvPr>
          <p:cNvSpPr/>
          <p:nvPr/>
        </p:nvSpPr>
        <p:spPr>
          <a:xfrm flipH="1">
            <a:off x="3197104" y="3163709"/>
            <a:ext cx="163277" cy="36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7CCDC9-80BF-4438-830D-4F126B6C32AF}"/>
              </a:ext>
            </a:extLst>
          </p:cNvPr>
          <p:cNvSpPr/>
          <p:nvPr/>
        </p:nvSpPr>
        <p:spPr>
          <a:xfrm flipH="1">
            <a:off x="4125159" y="1169847"/>
            <a:ext cx="163277" cy="2358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C7B509-52A0-4838-A541-40CB35A3545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2" name="Shape 158">
            <a:extLst>
              <a:ext uri="{FF2B5EF4-FFF2-40B4-BE49-F238E27FC236}">
                <a16:creationId xmlns:a16="http://schemas.microsoft.com/office/drawing/2014/main" id="{E70C7CFD-48BE-4A1B-AE88-06C60E3F9061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923675" y="1107516"/>
            <a:ext cx="5896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days</a:t>
            </a:r>
          </a:p>
          <a:p>
            <a:r>
              <a:rPr lang="en-US" sz="1050" dirty="0"/>
              <a:t>  .</a:t>
            </a:r>
          </a:p>
          <a:p>
            <a:r>
              <a:rPr lang="en-US" sz="1050" dirty="0"/>
              <a:t>  . </a:t>
            </a:r>
          </a:p>
          <a:p>
            <a:r>
              <a:rPr lang="en-US" sz="1050" dirty="0"/>
              <a:t>24</a:t>
            </a:r>
          </a:p>
          <a:p>
            <a:r>
              <a:rPr lang="en-US" sz="1050" dirty="0"/>
              <a:t>22</a:t>
            </a:r>
          </a:p>
          <a:p>
            <a:r>
              <a:rPr lang="en-US" sz="1050" dirty="0"/>
              <a:t>20</a:t>
            </a:r>
          </a:p>
          <a:p>
            <a:r>
              <a:rPr lang="en-US" sz="1050" dirty="0"/>
              <a:t>18</a:t>
            </a:r>
          </a:p>
          <a:p>
            <a:r>
              <a:rPr lang="en-US" sz="1050" dirty="0"/>
              <a:t>16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 8</a:t>
            </a:r>
          </a:p>
          <a:p>
            <a:r>
              <a:rPr lang="en-US" sz="1050" dirty="0"/>
              <a:t>  6</a:t>
            </a:r>
          </a:p>
          <a:p>
            <a:r>
              <a:rPr lang="en-US" sz="1050" dirty="0"/>
              <a:t>  4</a:t>
            </a:r>
          </a:p>
          <a:p>
            <a:r>
              <a:rPr lang="en-US" sz="1050" dirty="0"/>
              <a:t> 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4873480" y="1181400"/>
            <a:ext cx="163277" cy="2348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0032" y="3449343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2214336" y="3436616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3111756" y="3308928"/>
            <a:ext cx="163277" cy="22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4009725" y="2374278"/>
            <a:ext cx="163277" cy="1159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7" name="Shape 158">
            <a:extLst>
              <a:ext uri="{FF2B5EF4-FFF2-40B4-BE49-F238E27FC236}">
                <a16:creationId xmlns:a16="http://schemas.microsoft.com/office/drawing/2014/main" id="{F340C80C-FD05-4B80-93F6-01C7E7D2A43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2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1                2                3                4                5                6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59985" y="1107516"/>
            <a:ext cx="75332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3240332" y="3152337"/>
            <a:ext cx="163277" cy="38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7872" y="3499938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933171" y="3489679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4541038" y="1107516"/>
            <a:ext cx="163277" cy="2430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2557405" y="3486662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3921507" y="2438400"/>
            <a:ext cx="163277" cy="109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0EAD3694-7452-430B-9A43-17E3A643924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5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08486" y="3560078"/>
            <a:ext cx="42110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1    2    3    4    5    6    7    8    9    10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26909" y="983312"/>
            <a:ext cx="773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</a:t>
            </a:r>
          </a:p>
          <a:p>
            <a:r>
              <a:rPr lang="en-US" sz="1050" dirty="0"/>
              <a:t>1month</a:t>
            </a:r>
          </a:p>
          <a:p>
            <a:r>
              <a:rPr lang="en-US" sz="1050" dirty="0"/>
              <a:t>    .</a:t>
            </a:r>
          </a:p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2202536" y="3361792"/>
            <a:ext cx="163277" cy="17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21527" y="3505743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542894" y="3502357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1772590" y="3500879"/>
            <a:ext cx="163277" cy="5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1998466" y="3473603"/>
            <a:ext cx="163277" cy="68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8EF9B-AA64-4585-ABD9-1D34DE9748EE}"/>
              </a:ext>
            </a:extLst>
          </p:cNvPr>
          <p:cNvSpPr txBox="1"/>
          <p:nvPr/>
        </p:nvSpPr>
        <p:spPr>
          <a:xfrm>
            <a:off x="5437991" y="1850982"/>
            <a:ext cx="12458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This is the</a:t>
            </a:r>
          </a:p>
          <a:p>
            <a:r>
              <a:rPr lang="en-US" sz="1500" b="1" dirty="0">
                <a:latin typeface="Helvetica Neue" panose="020B0604020202020204" charset="0"/>
              </a:rPr>
              <a:t>importance</a:t>
            </a:r>
          </a:p>
          <a:p>
            <a:r>
              <a:rPr lang="en-US" sz="1500" dirty="0">
                <a:latin typeface="Helvetica Neue" panose="020B0604020202020204" charset="0"/>
              </a:rPr>
              <a:t>of our work!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3B4B0A-03DC-4A38-8D2A-6CD37E6225B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835401" y="2243397"/>
            <a:ext cx="1602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2431067" y="3022553"/>
            <a:ext cx="163277" cy="51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07A37-9F14-4B9E-BC66-9434747A3A3B}"/>
              </a:ext>
            </a:extLst>
          </p:cNvPr>
          <p:cNvSpPr/>
          <p:nvPr/>
        </p:nvSpPr>
        <p:spPr>
          <a:xfrm flipH="1">
            <a:off x="2649217" y="2844800"/>
            <a:ext cx="163277" cy="68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80D1D-F12C-49AD-8596-C6D89172C18E}"/>
              </a:ext>
            </a:extLst>
          </p:cNvPr>
          <p:cNvSpPr/>
          <p:nvPr/>
        </p:nvSpPr>
        <p:spPr>
          <a:xfrm flipH="1">
            <a:off x="2863667" y="2127250"/>
            <a:ext cx="163277" cy="1423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CFBC9-A96A-4915-86C6-2502126910E9}"/>
              </a:ext>
            </a:extLst>
          </p:cNvPr>
          <p:cNvSpPr/>
          <p:nvPr/>
        </p:nvSpPr>
        <p:spPr>
          <a:xfrm flipH="1">
            <a:off x="3100275" y="1612900"/>
            <a:ext cx="163277" cy="1929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D94BA-001C-4DD9-98A2-E9A6334EB8C9}"/>
              </a:ext>
            </a:extLst>
          </p:cNvPr>
          <p:cNvSpPr/>
          <p:nvPr/>
        </p:nvSpPr>
        <p:spPr>
          <a:xfrm flipH="1">
            <a:off x="3352406" y="1107516"/>
            <a:ext cx="163277" cy="242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Shape 158">
            <a:extLst>
              <a:ext uri="{FF2B5EF4-FFF2-40B4-BE49-F238E27FC236}">
                <a16:creationId xmlns:a16="http://schemas.microsoft.com/office/drawing/2014/main" id="{ACE0B8E8-4AB9-4ED3-A650-D2181A187B8D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3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43BD26-93D0-4C0F-BD02-9B4EA75CA785}"/>
              </a:ext>
            </a:extLst>
          </p:cNvPr>
          <p:cNvSpPr txBox="1">
            <a:spLocks/>
          </p:cNvSpPr>
          <p:nvPr/>
        </p:nvSpPr>
        <p:spPr>
          <a:xfrm>
            <a:off x="364585" y="3724583"/>
            <a:ext cx="6390450" cy="75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latin typeface="Helvetica Neue" panose="020B0604020202020204" charset="0"/>
              </a:rPr>
              <a:t>Claudia Solis- Lemus</a:t>
            </a:r>
          </a:p>
        </p:txBody>
      </p:sp>
      <p:pic>
        <p:nvPicPr>
          <p:cNvPr id="1026" name="Picture 2" descr="Image result for claudia solis lemus">
            <a:extLst>
              <a:ext uri="{FF2B5EF4-FFF2-40B4-BE49-F238E27FC236}">
                <a16:creationId xmlns:a16="http://schemas.microsoft.com/office/drawing/2014/main" id="{964259B2-C459-4A7D-A17D-AFEF8CAA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36" y="1598456"/>
            <a:ext cx="1495348" cy="15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28089-14CD-466B-841D-1BC47BD8D063}"/>
              </a:ext>
            </a:extLst>
          </p:cNvPr>
          <p:cNvSpPr txBox="1"/>
          <p:nvPr/>
        </p:nvSpPr>
        <p:spPr>
          <a:xfrm>
            <a:off x="3086100" y="1598456"/>
            <a:ext cx="2755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Department of Human Genetics</a:t>
            </a:r>
          </a:p>
          <a:p>
            <a:r>
              <a:rPr lang="en-US" dirty="0">
                <a:latin typeface="Helvetica Neue" panose="020B0604020202020204" charset="0"/>
              </a:rPr>
              <a:t>Emory University</a:t>
            </a:r>
          </a:p>
          <a:p>
            <a:r>
              <a:rPr lang="en-US" dirty="0">
                <a:latin typeface="Helvetica Neue" panose="020B0604020202020204" charset="0"/>
              </a:rPr>
              <a:t>PhD Statistics</a:t>
            </a:r>
          </a:p>
        </p:txBody>
      </p:sp>
    </p:spTree>
    <p:extLst>
      <p:ext uri="{BB962C8B-B14F-4D97-AF65-F5344CB8AC3E}">
        <p14:creationId xmlns:p14="http://schemas.microsoft.com/office/powerpoint/2010/main" val="291514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A.V.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</p:spTree>
    <p:extLst>
      <p:ext uri="{BB962C8B-B14F-4D97-AF65-F5344CB8AC3E}">
        <p14:creationId xmlns:p14="http://schemas.microsoft.com/office/powerpoint/2010/main" val="372989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A.V.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662816-3F1E-480C-B83B-19D37AE9CF33}"/>
              </a:ext>
            </a:extLst>
          </p:cNvPr>
          <p:cNvSpPr txBox="1">
            <a:spLocks/>
          </p:cNvSpPr>
          <p:nvPr/>
        </p:nvSpPr>
        <p:spPr>
          <a:xfrm>
            <a:off x="183684" y="4155731"/>
            <a:ext cx="6392375" cy="5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Helvetica Neue" panose="020B0604020202020204" charset="0"/>
              </a:rPr>
              <a:t>Personally Contacted Authors!</a:t>
            </a:r>
          </a:p>
        </p:txBody>
      </p:sp>
    </p:spTree>
    <p:extLst>
      <p:ext uri="{BB962C8B-B14F-4D97-AF65-F5344CB8AC3E}">
        <p14:creationId xmlns:p14="http://schemas.microsoft.com/office/powerpoint/2010/main" val="240039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F732-36A1-4F1F-8F1D-421585429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75" y="935699"/>
            <a:ext cx="6390450" cy="1539450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Our Hypothesis: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CE5F4-8A91-4415-80B3-0357FE970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75" y="2475152"/>
            <a:ext cx="6390450" cy="734996"/>
          </a:xfrm>
        </p:spPr>
        <p:txBody>
          <a:bodyPr/>
          <a:lstStyle/>
          <a:p>
            <a:r>
              <a:rPr lang="en-US" dirty="0">
                <a:latin typeface="Helvetica Neue" panose="020B0604020202020204" charset="0"/>
              </a:rPr>
              <a:t>A Divide and Conquer Strategy</a:t>
            </a:r>
          </a:p>
          <a:p>
            <a:r>
              <a:rPr lang="en-US" dirty="0">
                <a:latin typeface="Helvetica Neue" panose="020B0604020202020204" charset="0"/>
              </a:rPr>
              <a:t>Can speed things up</a:t>
            </a:r>
          </a:p>
        </p:txBody>
      </p:sp>
    </p:spTree>
    <p:extLst>
      <p:ext uri="{BB962C8B-B14F-4D97-AF65-F5344CB8AC3E}">
        <p14:creationId xmlns:p14="http://schemas.microsoft.com/office/powerpoint/2010/main" val="199497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58">
            <a:extLst>
              <a:ext uri="{FF2B5EF4-FFF2-40B4-BE49-F238E27FC236}">
                <a16:creationId xmlns:a16="http://schemas.microsoft.com/office/drawing/2014/main" id="{E780D00B-BADB-4AA3-830A-77EA92ED0284}"/>
              </a:ext>
            </a:extLst>
          </p:cNvPr>
          <p:cNvSpPr txBox="1"/>
          <p:nvPr/>
        </p:nvSpPr>
        <p:spPr>
          <a:xfrm>
            <a:off x="1025756" y="367943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Our Strategy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09884" y="4327090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 Species = 945 Trees and even More Networks</a:t>
            </a:r>
          </a:p>
        </p:txBody>
      </p:sp>
      <p:pic>
        <p:nvPicPr>
          <p:cNvPr id="35" name="Picture 2" descr="Image result for fish png">
            <a:extLst>
              <a:ext uri="{FF2B5EF4-FFF2-40B4-BE49-F238E27FC236}">
                <a16:creationId xmlns:a16="http://schemas.microsoft.com/office/drawing/2014/main" id="{F3D112DC-D834-47A8-A411-873866E1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85" y="2733585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fish png">
            <a:extLst>
              <a:ext uri="{FF2B5EF4-FFF2-40B4-BE49-F238E27FC236}">
                <a16:creationId xmlns:a16="http://schemas.microsoft.com/office/drawing/2014/main" id="{DF2817B7-24AB-4630-819E-E22E303D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6550" y="1762653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fish png">
            <a:extLst>
              <a:ext uri="{FF2B5EF4-FFF2-40B4-BE49-F238E27FC236}">
                <a16:creationId xmlns:a16="http://schemas.microsoft.com/office/drawing/2014/main" id="{94590AAB-738F-49B6-AB2F-D8101DDD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154" y="2826982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fish png">
            <a:extLst>
              <a:ext uri="{FF2B5EF4-FFF2-40B4-BE49-F238E27FC236}">
                <a16:creationId xmlns:a16="http://schemas.microsoft.com/office/drawing/2014/main" id="{88DA2DEA-C8FA-4D81-86AF-49FA8C6A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20" y="1609133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fish png">
            <a:extLst>
              <a:ext uri="{FF2B5EF4-FFF2-40B4-BE49-F238E27FC236}">
                <a16:creationId xmlns:a16="http://schemas.microsoft.com/office/drawing/2014/main" id="{FD7F6F29-C874-4B47-B851-9ADF3AC9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53" y="2284520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fish png">
            <a:extLst>
              <a:ext uri="{FF2B5EF4-FFF2-40B4-BE49-F238E27FC236}">
                <a16:creationId xmlns:a16="http://schemas.microsoft.com/office/drawing/2014/main" id="{4D2CEAAA-5F43-44BB-B19C-E851E23F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86" y="22538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F934D3-34C1-4986-BD31-B09C7EA81F54}"/>
              </a:ext>
            </a:extLst>
          </p:cNvPr>
          <p:cNvSpPr/>
          <p:nvPr/>
        </p:nvSpPr>
        <p:spPr>
          <a:xfrm>
            <a:off x="3144306" y="211008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018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55213" y="4360505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3 Species = 3 Trees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6C21FD-85FD-424E-8909-DEA7F78A69B8}"/>
              </a:ext>
            </a:extLst>
          </p:cNvPr>
          <p:cNvGrpSpPr/>
          <p:nvPr/>
        </p:nvGrpSpPr>
        <p:grpSpPr>
          <a:xfrm>
            <a:off x="1676786" y="1311550"/>
            <a:ext cx="3302970" cy="1906613"/>
            <a:chOff x="57536" y="1616350"/>
            <a:chExt cx="3302970" cy="190661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7874372-FCC5-4574-BEA2-A21879035F7B}"/>
                </a:ext>
              </a:extLst>
            </p:cNvPr>
            <p:cNvCxnSpPr>
              <a:cxnSpLocks/>
            </p:cNvCxnSpPr>
            <p:nvPr/>
          </p:nvCxnSpPr>
          <p:spPr>
            <a:xfrm>
              <a:off x="1847017" y="1616350"/>
              <a:ext cx="1018197" cy="109435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F455F12-B362-4A20-A5C6-633A201B0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8" y="1616350"/>
              <a:ext cx="1322209" cy="112684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80B047-5B06-4523-B4BA-F5BC883B7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73061" y="2156530"/>
              <a:ext cx="499585" cy="58666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4" name="Picture 4" descr="Image result for fish png">
              <a:extLst>
                <a:ext uri="{FF2B5EF4-FFF2-40B4-BE49-F238E27FC236}">
                  <a16:creationId xmlns:a16="http://schemas.microsoft.com/office/drawing/2014/main" id="{E75DCEA0-F5FA-4596-B5E0-81BB88AA2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4700" y="2925516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Image result for fish png">
              <a:extLst>
                <a:ext uri="{FF2B5EF4-FFF2-40B4-BE49-F238E27FC236}">
                  <a16:creationId xmlns:a16="http://schemas.microsoft.com/office/drawing/2014/main" id="{52D4BC37-C98D-4B27-9A72-0825AD918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722" y="2890150"/>
              <a:ext cx="753784" cy="44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Image result for fish png">
              <a:extLst>
                <a:ext uri="{FF2B5EF4-FFF2-40B4-BE49-F238E27FC236}">
                  <a16:creationId xmlns:a16="http://schemas.microsoft.com/office/drawing/2014/main" id="{2C57DE37-25A5-4098-805C-0EC4500DD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6" y="2799959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hape 158">
            <a:extLst>
              <a:ext uri="{FF2B5EF4-FFF2-40B4-BE49-F238E27FC236}">
                <a16:creationId xmlns:a16="http://schemas.microsoft.com/office/drawing/2014/main" id="{8ADDA74D-CBEE-4071-A38C-71C8A6A5CBEA}"/>
              </a:ext>
            </a:extLst>
          </p:cNvPr>
          <p:cNvSpPr txBox="1"/>
          <p:nvPr/>
        </p:nvSpPr>
        <p:spPr>
          <a:xfrm>
            <a:off x="580130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Divide and Conquer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8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EA291-D469-4C31-B089-0C87E462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7" y="855802"/>
            <a:ext cx="5179148" cy="345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015AC-4ED4-449E-98DF-B8986A9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09" y="855804"/>
            <a:ext cx="1298258" cy="14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9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2025E1-4699-428F-8F87-BE0FB3B3E64B}"/>
              </a:ext>
            </a:extLst>
          </p:cNvPr>
          <p:cNvGrpSpPr/>
          <p:nvPr/>
        </p:nvGrpSpPr>
        <p:grpSpPr>
          <a:xfrm>
            <a:off x="0" y="355157"/>
            <a:ext cx="6803767" cy="2718244"/>
            <a:chOff x="-81234" y="295890"/>
            <a:chExt cx="6939234" cy="275684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5A9905-D9CD-4437-A1AF-0A20161111E5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5" y="303042"/>
              <a:ext cx="568749" cy="52418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B993155-CA06-41DD-97F1-B60E275E1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10" y="304406"/>
              <a:ext cx="889432" cy="52282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7710C9C-8BB3-42E3-ADD7-D1DC7FB689C4}"/>
                </a:ext>
              </a:extLst>
            </p:cNvPr>
            <p:cNvCxnSpPr>
              <a:cxnSpLocks/>
            </p:cNvCxnSpPr>
            <p:nvPr/>
          </p:nvCxnSpPr>
          <p:spPr>
            <a:xfrm>
              <a:off x="575412" y="545421"/>
              <a:ext cx="379735" cy="31649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6140632" y="302857"/>
              <a:ext cx="568749" cy="524188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614F0D-ED7C-44B8-A134-9D620BFB9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4216" y="303042"/>
              <a:ext cx="889432" cy="522823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43D99C3-EAFE-40F6-9BB7-7DFE09D82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8576" y="518604"/>
              <a:ext cx="540697" cy="329633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D1E932-F4A5-4AE4-A817-D2CEB473F1C4}"/>
                </a:ext>
              </a:extLst>
            </p:cNvPr>
            <p:cNvCxnSpPr>
              <a:cxnSpLocks/>
            </p:cNvCxnSpPr>
            <p:nvPr/>
          </p:nvCxnSpPr>
          <p:spPr>
            <a:xfrm>
              <a:off x="2708957" y="295892"/>
              <a:ext cx="568749" cy="52418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30C23B-3E4B-4104-B487-CB4572D99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526" y="297259"/>
              <a:ext cx="889432" cy="52282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D360AE1-44F5-49BD-AAC1-3D0329592515}"/>
                </a:ext>
              </a:extLst>
            </p:cNvPr>
            <p:cNvCxnSpPr>
              <a:cxnSpLocks/>
            </p:cNvCxnSpPr>
            <p:nvPr/>
          </p:nvCxnSpPr>
          <p:spPr>
            <a:xfrm>
              <a:off x="2315197" y="528423"/>
              <a:ext cx="379735" cy="3164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DDF9DC4-FA02-4EC2-B16B-55F7D5BB40EB}"/>
                </a:ext>
              </a:extLst>
            </p:cNvPr>
            <p:cNvCxnSpPr>
              <a:cxnSpLocks/>
            </p:cNvCxnSpPr>
            <p:nvPr/>
          </p:nvCxnSpPr>
          <p:spPr>
            <a:xfrm>
              <a:off x="4473033" y="295890"/>
              <a:ext cx="568749" cy="524188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3FE1997-D052-47A7-9E90-EAA315D11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3601" y="297257"/>
              <a:ext cx="889432" cy="52282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67FCF8F-D410-4B5D-850F-5D145B2C4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6013" y="497011"/>
              <a:ext cx="540697" cy="32963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BC01FC-BB46-4869-8452-F75B91923F64}"/>
                </a:ext>
              </a:extLst>
            </p:cNvPr>
            <p:cNvGrpSpPr/>
            <p:nvPr/>
          </p:nvGrpSpPr>
          <p:grpSpPr>
            <a:xfrm>
              <a:off x="58055" y="1836073"/>
              <a:ext cx="6651326" cy="605595"/>
              <a:chOff x="313629" y="2565845"/>
              <a:chExt cx="6407762" cy="55298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CB8F58-C8DA-43DA-8E75-824141720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642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11FFDD9-4FD7-43DD-966F-FF637ED92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84036" y="2567210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D1B92A3-5AD0-4A2F-BF05-5AE482850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2785" y="2764526"/>
                <a:ext cx="540697" cy="329633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90D98E0-F206-4A19-8308-9E6E317AD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03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0D5B4C43-0390-40A5-AFD6-1E94B959C3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2273" y="2567214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F413E98-E104-445D-A38B-ABCA1FA2B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7942" y="2773540"/>
                <a:ext cx="379735" cy="316497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EEAF2A-B9FF-4DD9-A93F-DBAE647DC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341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F01D94-6321-4127-8844-07C697266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90911" y="2567214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274F05B-D7C0-4D8B-B90F-E1229778A0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4865" y="2778221"/>
                <a:ext cx="540697" cy="329633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88ABB2D-FAC9-4EA6-AD8F-B7BF87711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064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8E6E448-F4C7-4A99-B79D-ECC6A3C266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629" y="2567212"/>
                <a:ext cx="889432" cy="522823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1AFB0E7-51EF-42FC-9786-78015806A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721" y="2802330"/>
                <a:ext cx="379735" cy="316497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FCE0AF-2C09-4C21-8C05-70B36E03F5D8}"/>
                </a:ext>
              </a:extLst>
            </p:cNvPr>
            <p:cNvGrpSpPr/>
            <p:nvPr/>
          </p:nvGrpSpPr>
          <p:grpSpPr>
            <a:xfrm>
              <a:off x="-59414" y="732751"/>
              <a:ext cx="1669610" cy="722573"/>
              <a:chOff x="-415" y="1443954"/>
              <a:chExt cx="1669610" cy="722573"/>
            </a:xfrm>
          </p:grpSpPr>
          <p:pic>
            <p:nvPicPr>
              <p:cNvPr id="54" name="Picture 4" descr="Image result for fish png">
                <a:extLst>
                  <a:ext uri="{FF2B5EF4-FFF2-40B4-BE49-F238E27FC236}">
                    <a16:creationId xmlns:a16="http://schemas.microsoft.com/office/drawing/2014/main" id="{723A80B1-E5BD-4FBB-9765-00B391DE6A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3756" y="1626228"/>
                <a:ext cx="397109" cy="30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6" descr="Image result for fish png">
                <a:extLst>
                  <a:ext uri="{FF2B5EF4-FFF2-40B4-BE49-F238E27FC236}">
                    <a16:creationId xmlns:a16="http://schemas.microsoft.com/office/drawing/2014/main" id="{0AB590B9-F519-4199-A1CC-E26B3AAC4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096" y="1536233"/>
                <a:ext cx="376099" cy="439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2" descr="Image result for fish png">
                <a:extLst>
                  <a:ext uri="{FF2B5EF4-FFF2-40B4-BE49-F238E27FC236}">
                    <a16:creationId xmlns:a16="http://schemas.microsoft.com/office/drawing/2014/main" id="{3CB41BE8-E15E-4FB0-9C9A-30D5A07D91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5" y="1443954"/>
                <a:ext cx="546808" cy="722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79C8C0-D079-44B3-BBBB-5AC5C6C78786}"/>
                </a:ext>
              </a:extLst>
            </p:cNvPr>
            <p:cNvGrpSpPr/>
            <p:nvPr/>
          </p:nvGrpSpPr>
          <p:grpSpPr>
            <a:xfrm>
              <a:off x="1688891" y="826050"/>
              <a:ext cx="1711513" cy="483652"/>
              <a:chOff x="718541" y="3715394"/>
              <a:chExt cx="2903125" cy="723004"/>
            </a:xfrm>
          </p:grpSpPr>
          <p:pic>
            <p:nvPicPr>
              <p:cNvPr id="57" name="Picture 4" descr="Image result for fish png">
                <a:extLst>
                  <a:ext uri="{FF2B5EF4-FFF2-40B4-BE49-F238E27FC236}">
                    <a16:creationId xmlns:a16="http://schemas.microsoft.com/office/drawing/2014/main" id="{0BBD59C9-6941-48BE-AA71-0B532EBA9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7758" y="3924442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Image result for fish png">
                <a:extLst>
                  <a:ext uri="{FF2B5EF4-FFF2-40B4-BE49-F238E27FC236}">
                    <a16:creationId xmlns:a16="http://schemas.microsoft.com/office/drawing/2014/main" id="{E1077DCE-E864-4669-B4A0-A51888CF3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789" y="3799876"/>
                <a:ext cx="850877" cy="554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12" descr="Image result for fish png">
                <a:extLst>
                  <a:ext uri="{FF2B5EF4-FFF2-40B4-BE49-F238E27FC236}">
                    <a16:creationId xmlns:a16="http://schemas.microsoft.com/office/drawing/2014/main" id="{7B5EDBFD-B3F1-46C8-BD15-91F7307C0B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41" y="3715394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D90851-BB54-4CE1-9379-C59160FE6F2C}"/>
                </a:ext>
              </a:extLst>
            </p:cNvPr>
            <p:cNvGrpSpPr/>
            <p:nvPr/>
          </p:nvGrpSpPr>
          <p:grpSpPr>
            <a:xfrm>
              <a:off x="3418819" y="847850"/>
              <a:ext cx="1773858" cy="516245"/>
              <a:chOff x="5698455" y="3709095"/>
              <a:chExt cx="2852134" cy="723004"/>
            </a:xfrm>
          </p:grpSpPr>
          <p:pic>
            <p:nvPicPr>
              <p:cNvPr id="68" name="Picture 4" descr="Image result for fish png">
                <a:extLst>
                  <a:ext uri="{FF2B5EF4-FFF2-40B4-BE49-F238E27FC236}">
                    <a16:creationId xmlns:a16="http://schemas.microsoft.com/office/drawing/2014/main" id="{738C62B1-7E1C-45C6-9B7E-065486F1E5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46884" y="3845798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10" descr="Image result for fish png">
                <a:extLst>
                  <a:ext uri="{FF2B5EF4-FFF2-40B4-BE49-F238E27FC236}">
                    <a16:creationId xmlns:a16="http://schemas.microsoft.com/office/drawing/2014/main" id="{BCA80E92-BEA2-4CF3-A3F8-F9CDC7C24F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7515" y="3727021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12" descr="Image result for fish png">
                <a:extLst>
                  <a:ext uri="{FF2B5EF4-FFF2-40B4-BE49-F238E27FC236}">
                    <a16:creationId xmlns:a16="http://schemas.microsoft.com/office/drawing/2014/main" id="{09F5B9D9-B513-4BD9-BFF3-AB91D6395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8455" y="3709095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6E0E94-0A60-46AF-8077-98E5A1CCF50C}"/>
                </a:ext>
              </a:extLst>
            </p:cNvPr>
            <p:cNvGrpSpPr/>
            <p:nvPr/>
          </p:nvGrpSpPr>
          <p:grpSpPr>
            <a:xfrm>
              <a:off x="5324382" y="819793"/>
              <a:ext cx="1533618" cy="498480"/>
              <a:chOff x="7077815" y="4381235"/>
              <a:chExt cx="2752724" cy="580322"/>
            </a:xfrm>
          </p:grpSpPr>
          <p:pic>
            <p:nvPicPr>
              <p:cNvPr id="71" name="Picture 2" descr="Image result for fish png">
                <a:extLst>
                  <a:ext uri="{FF2B5EF4-FFF2-40B4-BE49-F238E27FC236}">
                    <a16:creationId xmlns:a16="http://schemas.microsoft.com/office/drawing/2014/main" id="{028B1BA6-DFFC-453E-8852-B9A93E5C3B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570" y="4381235"/>
                <a:ext cx="929969" cy="51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" descr="Image result for fish png">
                <a:extLst>
                  <a:ext uri="{FF2B5EF4-FFF2-40B4-BE49-F238E27FC236}">
                    <a16:creationId xmlns:a16="http://schemas.microsoft.com/office/drawing/2014/main" id="{19522436-CD84-42F9-BF67-ECEE65BC1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077815" y="4502766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10" descr="Image result for fish png">
                <a:extLst>
                  <a:ext uri="{FF2B5EF4-FFF2-40B4-BE49-F238E27FC236}">
                    <a16:creationId xmlns:a16="http://schemas.microsoft.com/office/drawing/2014/main" id="{4BF7990F-791D-43E4-B042-6D6A2C5D1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0601" y="4419095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2AF814D-D521-4EAD-85F2-3C22F000F4BD}"/>
                </a:ext>
              </a:extLst>
            </p:cNvPr>
            <p:cNvGrpSpPr/>
            <p:nvPr/>
          </p:nvGrpSpPr>
          <p:grpSpPr>
            <a:xfrm>
              <a:off x="3400404" y="2354247"/>
              <a:ext cx="1623906" cy="698490"/>
              <a:chOff x="-415" y="1443954"/>
              <a:chExt cx="1669610" cy="722573"/>
            </a:xfrm>
          </p:grpSpPr>
          <p:pic>
            <p:nvPicPr>
              <p:cNvPr id="75" name="Picture 4" descr="Image result for fish png">
                <a:extLst>
                  <a:ext uri="{FF2B5EF4-FFF2-40B4-BE49-F238E27FC236}">
                    <a16:creationId xmlns:a16="http://schemas.microsoft.com/office/drawing/2014/main" id="{8F07CBF8-FC5D-47A3-85D6-352EF6E41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3756" y="1626228"/>
                <a:ext cx="397109" cy="30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6" descr="Image result for fish png">
                <a:extLst>
                  <a:ext uri="{FF2B5EF4-FFF2-40B4-BE49-F238E27FC236}">
                    <a16:creationId xmlns:a16="http://schemas.microsoft.com/office/drawing/2014/main" id="{A323FBF2-B36E-406F-BDC3-4D8924F4E4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096" y="1536233"/>
                <a:ext cx="376099" cy="439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2" descr="Image result for fish png">
                <a:extLst>
                  <a:ext uri="{FF2B5EF4-FFF2-40B4-BE49-F238E27FC236}">
                    <a16:creationId xmlns:a16="http://schemas.microsoft.com/office/drawing/2014/main" id="{E3160EA1-B82D-415F-A395-BD5459435A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5" y="1443954"/>
                <a:ext cx="546808" cy="722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EFF45A9-2AC3-42CF-A5AC-8CB7CC513D76}"/>
                </a:ext>
              </a:extLst>
            </p:cNvPr>
            <p:cNvGrpSpPr/>
            <p:nvPr/>
          </p:nvGrpSpPr>
          <p:grpSpPr>
            <a:xfrm>
              <a:off x="-81234" y="2449080"/>
              <a:ext cx="1711513" cy="483652"/>
              <a:chOff x="718541" y="3715394"/>
              <a:chExt cx="2903125" cy="723004"/>
            </a:xfrm>
          </p:grpSpPr>
          <p:pic>
            <p:nvPicPr>
              <p:cNvPr id="79" name="Picture 4" descr="Image result for fish png">
                <a:extLst>
                  <a:ext uri="{FF2B5EF4-FFF2-40B4-BE49-F238E27FC236}">
                    <a16:creationId xmlns:a16="http://schemas.microsoft.com/office/drawing/2014/main" id="{BCF4A7BA-7F9F-4BE5-BC46-EEB6D6F463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7758" y="3924442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Image result for fish png">
                <a:extLst>
                  <a:ext uri="{FF2B5EF4-FFF2-40B4-BE49-F238E27FC236}">
                    <a16:creationId xmlns:a16="http://schemas.microsoft.com/office/drawing/2014/main" id="{7D14F18F-7C32-440E-AFD6-400CBFECE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789" y="3799876"/>
                <a:ext cx="850877" cy="554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 descr="Image result for fish png">
                <a:extLst>
                  <a:ext uri="{FF2B5EF4-FFF2-40B4-BE49-F238E27FC236}">
                    <a16:creationId xmlns:a16="http://schemas.microsoft.com/office/drawing/2014/main" id="{F01C7A65-FDC7-41E3-B20D-B57BBC243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41" y="3715394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D161025-3B38-479D-9B2F-9290EC6F54CB}"/>
                </a:ext>
              </a:extLst>
            </p:cNvPr>
            <p:cNvGrpSpPr/>
            <p:nvPr/>
          </p:nvGrpSpPr>
          <p:grpSpPr>
            <a:xfrm>
              <a:off x="1758092" y="2505594"/>
              <a:ext cx="1533618" cy="498480"/>
              <a:chOff x="7077815" y="4381235"/>
              <a:chExt cx="2752724" cy="580322"/>
            </a:xfrm>
          </p:grpSpPr>
          <p:pic>
            <p:nvPicPr>
              <p:cNvPr id="83" name="Picture 2" descr="Image result for fish png">
                <a:extLst>
                  <a:ext uri="{FF2B5EF4-FFF2-40B4-BE49-F238E27FC236}">
                    <a16:creationId xmlns:a16="http://schemas.microsoft.com/office/drawing/2014/main" id="{EB1C5A91-ADEA-409F-9689-E98FE39EF6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570" y="4381235"/>
                <a:ext cx="929969" cy="51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" descr="Image result for fish png">
                <a:extLst>
                  <a:ext uri="{FF2B5EF4-FFF2-40B4-BE49-F238E27FC236}">
                    <a16:creationId xmlns:a16="http://schemas.microsoft.com/office/drawing/2014/main" id="{79DEB874-5047-4D0E-B0F4-E844905FB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077815" y="4502766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0" descr="Image result for fish png">
                <a:extLst>
                  <a:ext uri="{FF2B5EF4-FFF2-40B4-BE49-F238E27FC236}">
                    <a16:creationId xmlns:a16="http://schemas.microsoft.com/office/drawing/2014/main" id="{801EB4F7-BA94-4E06-B37B-22433D395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0601" y="4419095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AAC7EE4-E37A-4094-9641-84CCC8079D99}"/>
                </a:ext>
              </a:extLst>
            </p:cNvPr>
            <p:cNvGrpSpPr/>
            <p:nvPr/>
          </p:nvGrpSpPr>
          <p:grpSpPr>
            <a:xfrm>
              <a:off x="5061835" y="2456061"/>
              <a:ext cx="1773858" cy="516245"/>
              <a:chOff x="5698455" y="3709095"/>
              <a:chExt cx="2852134" cy="723004"/>
            </a:xfrm>
          </p:grpSpPr>
          <p:pic>
            <p:nvPicPr>
              <p:cNvPr id="87" name="Picture 4" descr="Image result for fish png">
                <a:extLst>
                  <a:ext uri="{FF2B5EF4-FFF2-40B4-BE49-F238E27FC236}">
                    <a16:creationId xmlns:a16="http://schemas.microsoft.com/office/drawing/2014/main" id="{47C1E10B-18F6-4B43-B52C-354B57DBF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46884" y="3845798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10" descr="Image result for fish png">
                <a:extLst>
                  <a:ext uri="{FF2B5EF4-FFF2-40B4-BE49-F238E27FC236}">
                    <a16:creationId xmlns:a16="http://schemas.microsoft.com/office/drawing/2014/main" id="{E1D9640E-4C5C-4829-931C-E25CECAEA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7515" y="3727021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12" descr="Image result for fish png">
                <a:extLst>
                  <a:ext uri="{FF2B5EF4-FFF2-40B4-BE49-F238E27FC236}">
                    <a16:creationId xmlns:a16="http://schemas.microsoft.com/office/drawing/2014/main" id="{2A5C6DAD-39C4-42A6-BF2F-97095A1599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8455" y="3709095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7" name="Shape 158">
            <a:extLst>
              <a:ext uri="{FF2B5EF4-FFF2-40B4-BE49-F238E27FC236}">
                <a16:creationId xmlns:a16="http://schemas.microsoft.com/office/drawing/2014/main" id="{FDACB838-4189-42C2-81F4-DF36E5219B66}"/>
              </a:ext>
            </a:extLst>
          </p:cNvPr>
          <p:cNvSpPr txBox="1"/>
          <p:nvPr/>
        </p:nvSpPr>
        <p:spPr>
          <a:xfrm>
            <a:off x="559808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Stitch them Together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0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0B8C91D-54B2-405F-A05D-F90B5DD2357F}"/>
              </a:ext>
            </a:extLst>
          </p:cNvPr>
          <p:cNvGrpSpPr/>
          <p:nvPr/>
        </p:nvGrpSpPr>
        <p:grpSpPr>
          <a:xfrm>
            <a:off x="524808" y="189702"/>
            <a:ext cx="5724161" cy="2553497"/>
            <a:chOff x="1536934" y="662209"/>
            <a:chExt cx="3657671" cy="21497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7B798-957B-47DC-9D2A-6A7203C4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001" y="1493107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729129-FF15-46F1-B046-D09575754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166" y="665338"/>
              <a:ext cx="753222" cy="81178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89BEFB-17DC-421C-B5F2-DAE776735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877" y="2069202"/>
              <a:ext cx="354900" cy="40857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F33A35C-2F92-4BA0-997F-7EFB2087EA11}"/>
                </a:ext>
              </a:extLst>
            </p:cNvPr>
            <p:cNvCxnSpPr>
              <a:cxnSpLocks/>
            </p:cNvCxnSpPr>
            <p:nvPr/>
          </p:nvCxnSpPr>
          <p:spPr>
            <a:xfrm>
              <a:off x="3125840" y="1056231"/>
              <a:ext cx="1316286" cy="173318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5B01D3-EB13-42BD-A10D-4AD8FF589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9113" y="1076080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70BE54-F1F1-4BB7-AC28-A2326C1D1232}"/>
                </a:ext>
              </a:extLst>
            </p:cNvPr>
            <p:cNvCxnSpPr>
              <a:cxnSpLocks/>
            </p:cNvCxnSpPr>
            <p:nvPr/>
          </p:nvCxnSpPr>
          <p:spPr>
            <a:xfrm>
              <a:off x="3194425" y="2060750"/>
              <a:ext cx="566669" cy="7286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3501497" y="662209"/>
              <a:ext cx="1693108" cy="214979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8440F7D-F680-43FC-8444-55A786B81311}"/>
                </a:ext>
              </a:extLst>
            </p:cNvPr>
            <p:cNvCxnSpPr>
              <a:cxnSpLocks/>
            </p:cNvCxnSpPr>
            <p:nvPr/>
          </p:nvCxnSpPr>
          <p:spPr>
            <a:xfrm>
              <a:off x="2381810" y="1863308"/>
              <a:ext cx="650616" cy="9213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D89FAE-76E7-4B98-843F-08DDD1B58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6934" y="1996099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4D8451-948D-4C80-95AC-D0D65BD8D384}"/>
                </a:ext>
              </a:extLst>
            </p:cNvPr>
            <p:cNvCxnSpPr>
              <a:cxnSpLocks/>
            </p:cNvCxnSpPr>
            <p:nvPr/>
          </p:nvCxnSpPr>
          <p:spPr>
            <a:xfrm>
              <a:off x="2015059" y="2318087"/>
              <a:ext cx="319229" cy="49391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D4D310-88A5-4A03-9C40-BAF5ACC82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49223" y="1493109"/>
              <a:ext cx="439556" cy="56764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8" name="Shape 158">
            <a:extLst>
              <a:ext uri="{FF2B5EF4-FFF2-40B4-BE49-F238E27FC236}">
                <a16:creationId xmlns:a16="http://schemas.microsoft.com/office/drawing/2014/main" id="{C305417C-36EB-4B12-ABE9-695C3353D387}"/>
              </a:ext>
            </a:extLst>
          </p:cNvPr>
          <p:cNvSpPr txBox="1"/>
          <p:nvPr/>
        </p:nvSpPr>
        <p:spPr>
          <a:xfrm>
            <a:off x="1071085" y="377747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 Inference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fish png">
            <a:extLst>
              <a:ext uri="{FF2B5EF4-FFF2-40B4-BE49-F238E27FC236}">
                <a16:creationId xmlns:a16="http://schemas.microsoft.com/office/drawing/2014/main" id="{063CDAC8-4EA9-4BD4-A904-A306EA2D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png">
            <a:extLst>
              <a:ext uri="{FF2B5EF4-FFF2-40B4-BE49-F238E27FC236}">
                <a16:creationId xmlns:a16="http://schemas.microsoft.com/office/drawing/2014/main" id="{33239AC9-E4ED-4A3E-AFB1-63A8DAD4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sh png">
            <a:extLst>
              <a:ext uri="{FF2B5EF4-FFF2-40B4-BE49-F238E27FC236}">
                <a16:creationId xmlns:a16="http://schemas.microsoft.com/office/drawing/2014/main" id="{4486A204-4D46-4852-A6E8-AADC8E6F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sh png">
            <a:extLst>
              <a:ext uri="{FF2B5EF4-FFF2-40B4-BE49-F238E27FC236}">
                <a16:creationId xmlns:a16="http://schemas.microsoft.com/office/drawing/2014/main" id="{F2535341-353F-47F6-A04C-7F6BB532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ish png">
            <a:extLst>
              <a:ext uri="{FF2B5EF4-FFF2-40B4-BE49-F238E27FC236}">
                <a16:creationId xmlns:a16="http://schemas.microsoft.com/office/drawing/2014/main" id="{ACFC3796-BE9A-40A9-ABB2-A5919E9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ish png">
            <a:extLst>
              <a:ext uri="{FF2B5EF4-FFF2-40B4-BE49-F238E27FC236}">
                <a16:creationId xmlns:a16="http://schemas.microsoft.com/office/drawing/2014/main" id="{5115429E-0D9D-4682-925D-AE6273FA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9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743-DB5C-4621-B9A6-65482EB99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82D30-F3CB-4C31-B949-B9948F9C9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41" y="3979097"/>
            <a:ext cx="6390450" cy="792600"/>
          </a:xfrm>
        </p:spPr>
        <p:txBody>
          <a:bodyPr/>
          <a:lstStyle/>
          <a:p>
            <a:r>
              <a:rPr lang="en-US" dirty="0"/>
              <a:t>Exponential vs polynomial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89333E-D0CF-4487-AC4F-042CBD71072E}"/>
              </a:ext>
            </a:extLst>
          </p:cNvPr>
          <p:cNvCxnSpPr>
            <a:cxnSpLocks/>
          </p:cNvCxnSpPr>
          <p:nvPr/>
        </p:nvCxnSpPr>
        <p:spPr>
          <a:xfrm>
            <a:off x="1547024" y="327739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AAB3B8-A903-42DE-BF31-9A1EFA55BFD4}"/>
              </a:ext>
            </a:extLst>
          </p:cNvPr>
          <p:cNvCxnSpPr>
            <a:cxnSpLocks/>
          </p:cNvCxnSpPr>
          <p:nvPr/>
        </p:nvCxnSpPr>
        <p:spPr>
          <a:xfrm flipV="1">
            <a:off x="1539879" y="83446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994E54-F572-4A94-B9C7-08D8AAE51D8D}"/>
              </a:ext>
            </a:extLst>
          </p:cNvPr>
          <p:cNvSpPr txBox="1"/>
          <p:nvPr/>
        </p:nvSpPr>
        <p:spPr>
          <a:xfrm>
            <a:off x="2538174" y="3318804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445D5-7F57-412D-A89B-2E165562F4E5}"/>
              </a:ext>
            </a:extLst>
          </p:cNvPr>
          <p:cNvSpPr txBox="1"/>
          <p:nvPr/>
        </p:nvSpPr>
        <p:spPr>
          <a:xfrm rot="5400000">
            <a:off x="786688" y="1957276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A94CC6C-FF87-4C2D-BCAC-B0EAB2431454}"/>
              </a:ext>
            </a:extLst>
          </p:cNvPr>
          <p:cNvSpPr/>
          <p:nvPr/>
        </p:nvSpPr>
        <p:spPr>
          <a:xfrm>
            <a:off x="1543050" y="806450"/>
            <a:ext cx="1892300" cy="2463800"/>
          </a:xfrm>
          <a:custGeom>
            <a:avLst/>
            <a:gdLst>
              <a:gd name="connsiteX0" fmla="*/ 0 w 1892300"/>
              <a:gd name="connsiteY0" fmla="*/ 2463800 h 2463800"/>
              <a:gd name="connsiteX1" fmla="*/ 1244600 w 1892300"/>
              <a:gd name="connsiteY1" fmla="*/ 1924050 h 2463800"/>
              <a:gd name="connsiteX2" fmla="*/ 1892300 w 18923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300" h="2463800">
                <a:moveTo>
                  <a:pt x="0" y="2463800"/>
                </a:moveTo>
                <a:cubicBezTo>
                  <a:pt x="464608" y="2399241"/>
                  <a:pt x="929217" y="2334683"/>
                  <a:pt x="1244600" y="1924050"/>
                </a:cubicBezTo>
                <a:cubicBezTo>
                  <a:pt x="1559983" y="1513417"/>
                  <a:pt x="1726141" y="756708"/>
                  <a:pt x="1892300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AC921E-D20F-4DF5-A467-42053D9E0255}"/>
              </a:ext>
            </a:extLst>
          </p:cNvPr>
          <p:cNvCxnSpPr>
            <a:cxnSpLocks/>
          </p:cNvCxnSpPr>
          <p:nvPr/>
        </p:nvCxnSpPr>
        <p:spPr>
          <a:xfrm flipV="1">
            <a:off x="1539878" y="3238993"/>
            <a:ext cx="3740150" cy="11263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919BA1-703C-47EF-9631-8231812EE14C}"/>
              </a:ext>
            </a:extLst>
          </p:cNvPr>
          <p:cNvSpPr/>
          <p:nvPr/>
        </p:nvSpPr>
        <p:spPr>
          <a:xfrm>
            <a:off x="1555750" y="2336800"/>
            <a:ext cx="3581400" cy="921528"/>
          </a:xfrm>
          <a:custGeom>
            <a:avLst/>
            <a:gdLst>
              <a:gd name="connsiteX0" fmla="*/ 0 w 3028950"/>
              <a:gd name="connsiteY0" fmla="*/ 717550 h 718328"/>
              <a:gd name="connsiteX1" fmla="*/ 1612900 w 3028950"/>
              <a:gd name="connsiteY1" fmla="*/ 603250 h 718328"/>
              <a:gd name="connsiteX2" fmla="*/ 3028950 w 3028950"/>
              <a:gd name="connsiteY2" fmla="*/ 0 h 71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950" h="718328">
                <a:moveTo>
                  <a:pt x="0" y="717550"/>
                </a:moveTo>
                <a:cubicBezTo>
                  <a:pt x="554037" y="720196"/>
                  <a:pt x="1108075" y="722842"/>
                  <a:pt x="1612900" y="603250"/>
                </a:cubicBezTo>
                <a:cubicBezTo>
                  <a:pt x="2117725" y="483658"/>
                  <a:pt x="2983442" y="9525"/>
                  <a:pt x="3028950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1501A5-53FC-4841-B75B-DCBBBA0D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6" y="1771901"/>
            <a:ext cx="1289050" cy="645907"/>
          </a:xfrm>
          <a:prstGeom prst="rect">
            <a:avLst/>
          </a:prstGeom>
        </p:spPr>
      </p:pic>
      <p:pic>
        <p:nvPicPr>
          <p:cNvPr id="1026" name="Picture 2" descr="Image result for julia logo">
            <a:extLst>
              <a:ext uri="{FF2B5EF4-FFF2-40B4-BE49-F238E27FC236}">
                <a16:creationId xmlns:a16="http://schemas.microsoft.com/office/drawing/2014/main" id="{F5979E7C-E7FE-48D7-B0C9-0A6D493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8" y="1167129"/>
            <a:ext cx="838200" cy="5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7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879297F-1CC9-4C62-9620-1C98505FD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475" y="1202174"/>
            <a:ext cx="6288945" cy="243027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Goal: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Find Phylogenetic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Motivation: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Biology/ Linguistics/ Forensics</a:t>
            </a:r>
          </a:p>
          <a:p>
            <a:pPr marL="114300" indent="0" algn="l"/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 		Develop Vaccines/ Drugs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Problem: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Exponential Complexity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Inquiry: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Asked experts and papers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Hypothesis: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Divide and Conquer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Results: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 Polynomial is better than exponential</a:t>
            </a:r>
            <a:endParaRPr lang="en-US" sz="180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49534A-F8FB-4B17-876C-DB3C53B6E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27B07A2-25F0-428E-B755-83033EABD8F7}"/>
              </a:ext>
            </a:extLst>
          </p:cNvPr>
          <p:cNvSpPr txBox="1">
            <a:spLocks/>
          </p:cNvSpPr>
          <p:nvPr/>
        </p:nvSpPr>
        <p:spPr>
          <a:xfrm>
            <a:off x="117841" y="3979097"/>
            <a:ext cx="639045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9241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3">
            <a:extLst>
              <a:ext uri="{FF2B5EF4-FFF2-40B4-BE49-F238E27FC236}">
                <a16:creationId xmlns:a16="http://schemas.microsoft.com/office/drawing/2014/main" id="{7AE6AFB3-56F3-425C-BE50-2F2431D9B5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074" t="243" r="4052" b="73753"/>
          <a:stretch/>
        </p:blipFill>
        <p:spPr>
          <a:xfrm>
            <a:off x="1082721" y="2528483"/>
            <a:ext cx="938142" cy="8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13">
            <a:extLst>
              <a:ext uri="{FF2B5EF4-FFF2-40B4-BE49-F238E27FC236}">
                <a16:creationId xmlns:a16="http://schemas.microsoft.com/office/drawing/2014/main" id="{020072F7-C970-43A4-BC3E-CD5CC38C96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755" t="29235" r="4371" b="46053"/>
          <a:stretch/>
        </p:blipFill>
        <p:spPr>
          <a:xfrm>
            <a:off x="2291512" y="2561461"/>
            <a:ext cx="1054938" cy="8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13">
            <a:extLst>
              <a:ext uri="{FF2B5EF4-FFF2-40B4-BE49-F238E27FC236}">
                <a16:creationId xmlns:a16="http://schemas.microsoft.com/office/drawing/2014/main" id="{22BC0207-9A88-4E00-83A7-00A0EE28E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265" t="54684" r="3989" b="24803"/>
          <a:stretch/>
        </p:blipFill>
        <p:spPr>
          <a:xfrm>
            <a:off x="3500302" y="2640555"/>
            <a:ext cx="1058998" cy="7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3">
            <a:extLst>
              <a:ext uri="{FF2B5EF4-FFF2-40B4-BE49-F238E27FC236}">
                <a16:creationId xmlns:a16="http://schemas.microsoft.com/office/drawing/2014/main" id="{80ADD04D-897D-4485-95AE-8535DBC970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328" t="76075" r="4307" b="1211"/>
          <a:stretch/>
        </p:blipFill>
        <p:spPr>
          <a:xfrm>
            <a:off x="4712576" y="2626514"/>
            <a:ext cx="1104024" cy="74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D7AEE9-21B0-4D4E-82EB-DB21E95329EB}"/>
              </a:ext>
            </a:extLst>
          </p:cNvPr>
          <p:cNvCxnSpPr>
            <a:cxnSpLocks/>
          </p:cNvCxnSpPr>
          <p:nvPr/>
        </p:nvCxnSpPr>
        <p:spPr>
          <a:xfrm>
            <a:off x="2241572" y="1803491"/>
            <a:ext cx="573165" cy="7361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8EF33-A26F-46B7-963A-FB8618AF615C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551792" y="1803491"/>
            <a:ext cx="689780" cy="7249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BC795-1EEE-4A56-80A9-D95EF8383EFD}"/>
              </a:ext>
            </a:extLst>
          </p:cNvPr>
          <p:cNvCxnSpPr>
            <a:cxnSpLocks/>
          </p:cNvCxnSpPr>
          <p:nvPr/>
        </p:nvCxnSpPr>
        <p:spPr>
          <a:xfrm>
            <a:off x="3279594" y="691979"/>
            <a:ext cx="1914972" cy="18477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ACDC6-BEB8-494C-B33D-8313EE66621B}"/>
              </a:ext>
            </a:extLst>
          </p:cNvPr>
          <p:cNvCxnSpPr>
            <a:cxnSpLocks/>
          </p:cNvCxnSpPr>
          <p:nvPr/>
        </p:nvCxnSpPr>
        <p:spPr>
          <a:xfrm flipH="1">
            <a:off x="2241572" y="691979"/>
            <a:ext cx="1029786" cy="111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1AA5E9-2768-47E2-B6F9-3169B93C5D26}"/>
              </a:ext>
            </a:extLst>
          </p:cNvPr>
          <p:cNvCxnSpPr>
            <a:cxnSpLocks/>
          </p:cNvCxnSpPr>
          <p:nvPr/>
        </p:nvCxnSpPr>
        <p:spPr>
          <a:xfrm>
            <a:off x="2756465" y="1247735"/>
            <a:ext cx="1239620" cy="1313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Shape 158">
            <a:extLst>
              <a:ext uri="{FF2B5EF4-FFF2-40B4-BE49-F238E27FC236}">
                <a16:creationId xmlns:a16="http://schemas.microsoft.com/office/drawing/2014/main" id="{8EF023F8-0054-40D5-B71E-282769AD46F7}"/>
              </a:ext>
            </a:extLst>
          </p:cNvPr>
          <p:cNvSpPr txBox="1"/>
          <p:nvPr/>
        </p:nvSpPr>
        <p:spPr>
          <a:xfrm>
            <a:off x="96146" y="3398259"/>
            <a:ext cx="6641204" cy="121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</a:t>
            </a:r>
            <a:r>
              <a:rPr lang="en-US" sz="3300" dirty="0">
                <a:latin typeface="Helvetica Neue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dentist clipart">
            <a:extLst>
              <a:ext uri="{FF2B5EF4-FFF2-40B4-BE49-F238E27FC236}">
                <a16:creationId xmlns:a16="http://schemas.microsoft.com/office/drawing/2014/main" id="{32687048-AF55-4EAD-8230-5B9BE4D1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4" y="1835806"/>
            <a:ext cx="958518" cy="127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group of people clipart">
            <a:extLst>
              <a:ext uri="{FF2B5EF4-FFF2-40B4-BE49-F238E27FC236}">
                <a16:creationId xmlns:a16="http://schemas.microsoft.com/office/drawing/2014/main" id="{5B177E16-1D5D-4411-88C9-FB93F134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23" y="2278042"/>
            <a:ext cx="1287091" cy="9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63A698-5920-4DBC-A88B-28FA3EF3C5EB}"/>
              </a:ext>
            </a:extLst>
          </p:cNvPr>
          <p:cNvCxnSpPr>
            <a:cxnSpLocks/>
          </p:cNvCxnSpPr>
          <p:nvPr/>
        </p:nvCxnSpPr>
        <p:spPr>
          <a:xfrm>
            <a:off x="3081429" y="1292089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0A8CDC-1390-485A-9A94-60C70EECCB99}"/>
              </a:ext>
            </a:extLst>
          </p:cNvPr>
          <p:cNvCxnSpPr>
            <a:cxnSpLocks/>
          </p:cNvCxnSpPr>
          <p:nvPr/>
        </p:nvCxnSpPr>
        <p:spPr>
          <a:xfrm flipH="1">
            <a:off x="2367029" y="1607906"/>
            <a:ext cx="451902" cy="582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CA597-AD4B-4884-917D-67EF7A962399}"/>
              </a:ext>
            </a:extLst>
          </p:cNvPr>
          <p:cNvSpPr/>
          <p:nvPr/>
        </p:nvSpPr>
        <p:spPr>
          <a:xfrm>
            <a:off x="1423401" y="3154155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AIDS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A109F-0AB4-47C4-9009-54FBD1B889BF}"/>
              </a:ext>
            </a:extLst>
          </p:cNvPr>
          <p:cNvCxnSpPr>
            <a:cxnSpLocks/>
          </p:cNvCxnSpPr>
          <p:nvPr/>
        </p:nvCxnSpPr>
        <p:spPr>
          <a:xfrm flipH="1">
            <a:off x="2610386" y="1604696"/>
            <a:ext cx="214539" cy="6676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8A97EF-A8DF-423C-96DC-FD18AB9F6972}"/>
              </a:ext>
            </a:extLst>
          </p:cNvPr>
          <p:cNvCxnSpPr>
            <a:cxnSpLocks/>
          </p:cNvCxnSpPr>
          <p:nvPr/>
        </p:nvCxnSpPr>
        <p:spPr>
          <a:xfrm>
            <a:off x="2824929" y="1610357"/>
            <a:ext cx="77689" cy="6620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C26B6D-3790-4F63-B974-838B1559A72F}"/>
              </a:ext>
            </a:extLst>
          </p:cNvPr>
          <p:cNvCxnSpPr>
            <a:cxnSpLocks/>
          </p:cNvCxnSpPr>
          <p:nvPr/>
        </p:nvCxnSpPr>
        <p:spPr>
          <a:xfrm flipH="1">
            <a:off x="2824929" y="918381"/>
            <a:ext cx="506627" cy="691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7BB84F-613C-40A0-B447-FDD9E2D8857B}"/>
              </a:ext>
            </a:extLst>
          </p:cNvPr>
          <p:cNvCxnSpPr>
            <a:cxnSpLocks/>
          </p:cNvCxnSpPr>
          <p:nvPr/>
        </p:nvCxnSpPr>
        <p:spPr>
          <a:xfrm>
            <a:off x="3336253" y="931183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EC97-DDA1-4789-8EE0-50D16B9373D6}"/>
              </a:ext>
            </a:extLst>
          </p:cNvPr>
          <p:cNvSpPr/>
          <p:nvPr/>
        </p:nvSpPr>
        <p:spPr>
          <a:xfrm>
            <a:off x="3570475" y="3029913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Dentist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41F5C1-98DF-45FF-9075-C51DA1C0E0E8}"/>
              </a:ext>
            </a:extLst>
          </p:cNvPr>
          <p:cNvSpPr/>
          <p:nvPr/>
        </p:nvSpPr>
        <p:spPr>
          <a:xfrm>
            <a:off x="3869047" y="1498881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CE35E-B226-44C2-ADB8-28CC8579370A}"/>
              </a:ext>
            </a:extLst>
          </p:cNvPr>
          <p:cNvSpPr txBox="1"/>
          <p:nvPr/>
        </p:nvSpPr>
        <p:spPr>
          <a:xfrm>
            <a:off x="299340" y="4132886"/>
            <a:ext cx="65422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Helvetica Neue" panose="020B0604020202020204" charset="0"/>
              </a:rPr>
              <a:t>Biology, Linguistics, </a:t>
            </a:r>
            <a:r>
              <a:rPr lang="en-US" sz="1350" b="1" dirty="0">
                <a:latin typeface="Helvetica Neue" panose="020B0604020202020204" charset="0"/>
              </a:rPr>
              <a:t>Forensics</a:t>
            </a:r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15143FD2-518F-45AE-B0DF-F02791BCF165}"/>
              </a:ext>
            </a:extLst>
          </p:cNvPr>
          <p:cNvSpPr txBox="1"/>
          <p:nvPr/>
        </p:nvSpPr>
        <p:spPr>
          <a:xfrm>
            <a:off x="445396" y="3398259"/>
            <a:ext cx="6109811" cy="51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Motivation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5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B1E7CC-B08C-40CB-8E83-BA1B712ED467}"/>
              </a:ext>
            </a:extLst>
          </p:cNvPr>
          <p:cNvCxnSpPr>
            <a:cxnSpLocks/>
          </p:cNvCxnSpPr>
          <p:nvPr/>
        </p:nvCxnSpPr>
        <p:spPr>
          <a:xfrm>
            <a:off x="3292106" y="1176596"/>
            <a:ext cx="0" cy="864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6C350FC1-9CA7-4270-9EB1-CB31DE96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6" y="2041326"/>
            <a:ext cx="1119131" cy="13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89527-C9C8-4820-8FEB-E936ABAFB1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1 Species = 1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FB5B3-F2E6-44D1-9555-386A9A3308CE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6819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995A7E1-A1A0-47BF-98B6-BF10EF5BFC70}"/>
              </a:ext>
            </a:extLst>
          </p:cNvPr>
          <p:cNvCxnSpPr>
            <a:cxnSpLocks/>
          </p:cNvCxnSpPr>
          <p:nvPr/>
        </p:nvCxnSpPr>
        <p:spPr>
          <a:xfrm>
            <a:off x="3378998" y="1235873"/>
            <a:ext cx="757238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66" y="2146157"/>
            <a:ext cx="853943" cy="10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2628904" y="1235873"/>
            <a:ext cx="750094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50" y="2146154"/>
            <a:ext cx="866087" cy="10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8BD89154-1787-4BDA-9EA2-08326A77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32" y="5348315"/>
            <a:ext cx="1281800" cy="8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EE930-74D4-4986-A582-DDFF68249C7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2 Species = 1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2B253-54DD-42BB-AE5B-DC048F3FD21A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91661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3288328" y="1885590"/>
            <a:ext cx="566068" cy="587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1CE27E-5595-496E-AC70-D3D20E5F44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F53D7-9A69-4A26-A136-2253A1B6A6E5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22761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571304-2844-47BD-8E9E-3DA1870A95C8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798E-7091-46D3-90B2-E4A7A53AB1A2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37598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15316</TotalTime>
  <Words>1351</Words>
  <Application>Microsoft Office PowerPoint</Application>
  <PresentationFormat>Custom</PresentationFormat>
  <Paragraphs>182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Times New Roman</vt:lpstr>
      <vt:lpstr>Helvetica Neue</vt:lpstr>
      <vt:lpstr>Simple Light</vt:lpstr>
      <vt:lpstr>UNDERSTANDING THE EVOLUTION OF BACTERIA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of Inquiry</vt:lpstr>
      <vt:lpstr>Method of Inquiry</vt:lpstr>
      <vt:lpstr>Our Hypothesis:</vt:lpstr>
      <vt:lpstr>PowerPoint Presentation</vt:lpstr>
      <vt:lpstr>PowerPoint Presentation</vt:lpstr>
      <vt:lpstr>PowerPoint Presentation</vt:lpstr>
      <vt:lpstr>PowerPoint Presentation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Introduction</dc:title>
  <dc:creator>Naman Kanwar</dc:creator>
  <cp:lastModifiedBy>Naman Kanwar</cp:lastModifiedBy>
  <cp:revision>130</cp:revision>
  <dcterms:modified xsi:type="dcterms:W3CDTF">2018-04-10T13:00:51Z</dcterms:modified>
</cp:coreProperties>
</file>